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Amatic SC"/>
      <p:regular r:id="rId13"/>
      <p:bold r:id="rId14"/>
    </p:embeddedFont>
    <p:embeddedFont>
      <p:font typeface="Source Code Pr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9" roundtripDataSignature="AMtx7mg7Z98Kzs+uarWYFVrW7BL0PXcW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55D732-C6AF-4FB7-A42C-A1BF10D43ACA}">
  <a:tblStyle styleId="{8A55D732-C6AF-4FB7-A42C-A1BF10D43AC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AmaticSC-regular.fntdata"/><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SourceCodePro-regular.fntdata"/><Relationship Id="rId14" Type="http://schemas.openxmlformats.org/officeDocument/2006/relationships/font" Target="fonts/AmaticSC-bold.fntdata"/><Relationship Id="rId17" Type="http://schemas.openxmlformats.org/officeDocument/2006/relationships/font" Target="fonts/SourceCodePro-italic.fntdata"/><Relationship Id="rId16" Type="http://schemas.openxmlformats.org/officeDocument/2006/relationships/font" Target="fonts/SourceCodePro-bold.fntdata"/><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SourceCodePro-bold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391e577a5c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g391e577a5c6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91e577a5c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391e577a5c6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c6e6d57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2fc6e6d5728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fc6e6d572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2fc6e6d5728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a711f4a5f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a711f4a5f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b498db5f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1b498db5f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0"/>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1" name="Google Shape;11;p20"/>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28"/>
          <p:cNvSpPr txBox="1"/>
          <p:nvPr>
            <p:ph hasCustomPrompt="1" type="title"/>
          </p:nvPr>
        </p:nvSpPr>
        <p:spPr>
          <a:xfrm>
            <a:off x="311700" y="1240275"/>
            <a:ext cx="8520600" cy="1981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28"/>
          <p:cNvSpPr txBox="1"/>
          <p:nvPr>
            <p:ph idx="1" type="body"/>
          </p:nvPr>
        </p:nvSpPr>
        <p:spPr>
          <a:xfrm>
            <a:off x="311700" y="33046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p19"/>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311700" y="392150"/>
            <a:ext cx="8520600" cy="2690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16" name="Google Shape;16;p19"/>
          <p:cNvSpPr txBox="1"/>
          <p:nvPr>
            <p:ph idx="1" type="subTitle"/>
          </p:nvPr>
        </p:nvSpPr>
        <p:spPr>
          <a:xfrm>
            <a:off x="311700" y="3890400"/>
            <a:ext cx="8520600" cy="706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7" name="Google Shape;1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sp>
        <p:nvSpPr>
          <p:cNvPr id="19" name="Google Shape;19;p21"/>
          <p:cNvSpPr txBox="1"/>
          <p:nvPr>
            <p:ph type="title"/>
          </p:nvPr>
        </p:nvSpPr>
        <p:spPr>
          <a:xfrm>
            <a:off x="2802750" y="802500"/>
            <a:ext cx="3538500" cy="3538500"/>
          </a:xfrm>
          <a:prstGeom prst="rect">
            <a:avLst/>
          </a:prstGeom>
          <a:solidFill>
            <a:srgbClr val="FFFFFF"/>
          </a:solid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0" name="Google Shape;20;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22"/>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3" name="Google Shape;23;p22"/>
          <p:cNvSpPr txBox="1"/>
          <p:nvPr>
            <p:ph idx="1" type="body"/>
          </p:nvPr>
        </p:nvSpPr>
        <p:spPr>
          <a:xfrm>
            <a:off x="3117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2"/>
          <p:cNvSpPr txBox="1"/>
          <p:nvPr>
            <p:ph idx="2" type="body"/>
          </p:nvPr>
        </p:nvSpPr>
        <p:spPr>
          <a:xfrm>
            <a:off x="4832400" y="1228675"/>
            <a:ext cx="3999900" cy="3340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23"/>
          <p:cNvSpPr txBox="1"/>
          <p:nvPr>
            <p:ph type="title"/>
          </p:nvPr>
        </p:nvSpPr>
        <p:spPr>
          <a:xfrm>
            <a:off x="304800" y="309350"/>
            <a:ext cx="8537700" cy="748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28" name="Google Shape;2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p:txBody>
      </p:sp>
      <p:sp>
        <p:nvSpPr>
          <p:cNvPr id="31" name="Google Shape;31;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25"/>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
        <p:nvSpPr>
          <p:cNvPr id="35" name="Google Shape;3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26"/>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8" name="Google Shape;38;p26"/>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26"/>
          <p:cNvSpPr txBox="1"/>
          <p:nvPr>
            <p:ph type="title"/>
          </p:nvPr>
        </p:nvSpPr>
        <p:spPr>
          <a:xfrm>
            <a:off x="265500" y="1081400"/>
            <a:ext cx="4045200" cy="1710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40" name="Google Shape;40;p26"/>
          <p:cNvSpPr txBox="1"/>
          <p:nvPr>
            <p:ph idx="1" type="subTitle"/>
          </p:nvPr>
        </p:nvSpPr>
        <p:spPr>
          <a:xfrm>
            <a:off x="265500" y="2845223"/>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2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7"/>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7" name="Google Shape;7;p18"/>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8" name="Google Shape;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3.png"/><Relationship Id="rId11" Type="http://schemas.openxmlformats.org/officeDocument/2006/relationships/image" Target="../media/image6.jpg"/><Relationship Id="rId10" Type="http://schemas.openxmlformats.org/officeDocument/2006/relationships/image" Target="../media/image15.jpg"/><Relationship Id="rId9" Type="http://schemas.openxmlformats.org/officeDocument/2006/relationships/image" Target="../media/image17.jpg"/><Relationship Id="rId5" Type="http://schemas.openxmlformats.org/officeDocument/2006/relationships/image" Target="../media/image22.png"/><Relationship Id="rId6" Type="http://schemas.openxmlformats.org/officeDocument/2006/relationships/image" Target="../media/image8.jpg"/><Relationship Id="rId7" Type="http://schemas.openxmlformats.org/officeDocument/2006/relationships/image" Target="../media/image16.jpg"/><Relationship Id="rId8"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1.jpg"/><Relationship Id="rId5" Type="http://schemas.openxmlformats.org/officeDocument/2006/relationships/image" Target="../media/image19.jpg"/><Relationship Id="rId6" Type="http://schemas.openxmlformats.org/officeDocument/2006/relationships/image" Target="../media/image10.jpg"/><Relationship Id="rId7"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7.png"/><Relationship Id="rId5" Type="http://schemas.openxmlformats.org/officeDocument/2006/relationships/image" Target="../media/image20.jpg"/><Relationship Id="rId6"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1.jpg"/><Relationship Id="rId5" Type="http://schemas.openxmlformats.org/officeDocument/2006/relationships/image" Target="../media/image19.jpg"/><Relationship Id="rId6" Type="http://schemas.openxmlformats.org/officeDocument/2006/relationships/image" Target="../media/image10.jpg"/><Relationship Id="rId7" Type="http://schemas.openxmlformats.org/officeDocument/2006/relationships/image" Target="../media/image26.jpg"/><Relationship Id="rId8"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g391e577a5c6_0_12"/>
          <p:cNvSpPr txBox="1"/>
          <p:nvPr>
            <p:ph type="title"/>
          </p:nvPr>
        </p:nvSpPr>
        <p:spPr>
          <a:xfrm>
            <a:off x="115400" y="193625"/>
            <a:ext cx="4656600" cy="6999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5"/>
              <a:buNone/>
            </a:pPr>
            <a:r>
              <a:rPr lang="en">
                <a:solidFill>
                  <a:srgbClr val="1155CC"/>
                </a:solidFill>
              </a:rPr>
              <a:t>Christmas 2025</a:t>
            </a:r>
            <a:endParaRPr>
              <a:solidFill>
                <a:srgbClr val="1155CC"/>
              </a:solidFill>
            </a:endParaRPr>
          </a:p>
        </p:txBody>
      </p:sp>
      <p:sp>
        <p:nvSpPr>
          <p:cNvPr id="57" name="Google Shape;57;g391e577a5c6_0_12"/>
          <p:cNvSpPr txBox="1"/>
          <p:nvPr/>
        </p:nvSpPr>
        <p:spPr>
          <a:xfrm>
            <a:off x="115400" y="994500"/>
            <a:ext cx="5994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700"/>
              </a:spcBef>
              <a:spcAft>
                <a:spcPts val="170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p:txBody>
      </p:sp>
      <p:pic>
        <p:nvPicPr>
          <p:cNvPr id="58" name="Google Shape;58;g391e577a5c6_0_12"/>
          <p:cNvPicPr preferRelativeResize="0"/>
          <p:nvPr/>
        </p:nvPicPr>
        <p:blipFill rotWithShape="1">
          <a:blip r:embed="rId3">
            <a:alphaModFix/>
          </a:blip>
          <a:srcRect b="0" l="0" r="0" t="0"/>
          <a:stretch/>
        </p:blipFill>
        <p:spPr>
          <a:xfrm>
            <a:off x="94250" y="752175"/>
            <a:ext cx="2175225" cy="1865750"/>
          </a:xfrm>
          <a:prstGeom prst="rect">
            <a:avLst/>
          </a:prstGeom>
          <a:noFill/>
          <a:ln>
            <a:noFill/>
          </a:ln>
        </p:spPr>
      </p:pic>
      <p:pic>
        <p:nvPicPr>
          <p:cNvPr id="59" name="Google Shape;59;g391e577a5c6_0_12"/>
          <p:cNvPicPr preferRelativeResize="0"/>
          <p:nvPr/>
        </p:nvPicPr>
        <p:blipFill rotWithShape="1">
          <a:blip r:embed="rId4">
            <a:alphaModFix/>
          </a:blip>
          <a:srcRect b="0" l="0" r="0" t="0"/>
          <a:stretch/>
        </p:blipFill>
        <p:spPr>
          <a:xfrm>
            <a:off x="2025238" y="1247463"/>
            <a:ext cx="2175226" cy="2121182"/>
          </a:xfrm>
          <a:prstGeom prst="rect">
            <a:avLst/>
          </a:prstGeom>
          <a:noFill/>
          <a:ln>
            <a:noFill/>
          </a:ln>
        </p:spPr>
      </p:pic>
      <p:pic>
        <p:nvPicPr>
          <p:cNvPr id="60" name="Google Shape;60;g391e577a5c6_0_12"/>
          <p:cNvPicPr preferRelativeResize="0"/>
          <p:nvPr/>
        </p:nvPicPr>
        <p:blipFill rotWithShape="1">
          <a:blip r:embed="rId5">
            <a:alphaModFix/>
          </a:blip>
          <a:srcRect b="0" l="0" r="0" t="0"/>
          <a:stretch/>
        </p:blipFill>
        <p:spPr>
          <a:xfrm>
            <a:off x="3484389" y="267625"/>
            <a:ext cx="2175225" cy="1900147"/>
          </a:xfrm>
          <a:prstGeom prst="rect">
            <a:avLst/>
          </a:prstGeom>
          <a:noFill/>
          <a:ln>
            <a:noFill/>
          </a:ln>
        </p:spPr>
      </p:pic>
      <p:pic>
        <p:nvPicPr>
          <p:cNvPr id="61" name="Google Shape;61;g391e577a5c6_0_12"/>
          <p:cNvPicPr preferRelativeResize="0"/>
          <p:nvPr/>
        </p:nvPicPr>
        <p:blipFill rotWithShape="1">
          <a:blip r:embed="rId6">
            <a:alphaModFix/>
          </a:blip>
          <a:srcRect b="0" l="0" r="0" t="0"/>
          <a:stretch/>
        </p:blipFill>
        <p:spPr>
          <a:xfrm>
            <a:off x="4668386" y="1541875"/>
            <a:ext cx="1826173" cy="2433750"/>
          </a:xfrm>
          <a:prstGeom prst="rect">
            <a:avLst/>
          </a:prstGeom>
          <a:noFill/>
          <a:ln>
            <a:noFill/>
          </a:ln>
        </p:spPr>
      </p:pic>
      <p:pic>
        <p:nvPicPr>
          <p:cNvPr id="62" name="Google Shape;62;g391e577a5c6_0_12"/>
          <p:cNvPicPr preferRelativeResize="0"/>
          <p:nvPr/>
        </p:nvPicPr>
        <p:blipFill rotWithShape="1">
          <a:blip r:embed="rId7">
            <a:alphaModFix/>
          </a:blip>
          <a:srcRect b="0" l="0" r="0" t="0"/>
          <a:stretch/>
        </p:blipFill>
        <p:spPr>
          <a:xfrm>
            <a:off x="7317825" y="1621338"/>
            <a:ext cx="1826178" cy="2433750"/>
          </a:xfrm>
          <a:prstGeom prst="rect">
            <a:avLst/>
          </a:prstGeom>
          <a:noFill/>
          <a:ln>
            <a:noFill/>
          </a:ln>
        </p:spPr>
      </p:pic>
      <p:pic>
        <p:nvPicPr>
          <p:cNvPr id="63" name="Google Shape;63;g391e577a5c6_0_12"/>
          <p:cNvPicPr preferRelativeResize="0"/>
          <p:nvPr/>
        </p:nvPicPr>
        <p:blipFill rotWithShape="1">
          <a:blip r:embed="rId8">
            <a:alphaModFix/>
          </a:blip>
          <a:srcRect b="0" l="0" r="0" t="0"/>
          <a:stretch/>
        </p:blipFill>
        <p:spPr>
          <a:xfrm>
            <a:off x="94250" y="3722575"/>
            <a:ext cx="2786074" cy="1420927"/>
          </a:xfrm>
          <a:prstGeom prst="rect">
            <a:avLst/>
          </a:prstGeom>
          <a:noFill/>
          <a:ln>
            <a:noFill/>
          </a:ln>
        </p:spPr>
      </p:pic>
      <p:pic>
        <p:nvPicPr>
          <p:cNvPr id="64" name="Google Shape;64;g391e577a5c6_0_12"/>
          <p:cNvPicPr preferRelativeResize="0"/>
          <p:nvPr/>
        </p:nvPicPr>
        <p:blipFill rotWithShape="1">
          <a:blip r:embed="rId9">
            <a:alphaModFix/>
          </a:blip>
          <a:srcRect b="0" l="0" r="0" t="0"/>
          <a:stretch/>
        </p:blipFill>
        <p:spPr>
          <a:xfrm>
            <a:off x="2705574" y="3052925"/>
            <a:ext cx="2786074" cy="2090563"/>
          </a:xfrm>
          <a:prstGeom prst="rect">
            <a:avLst/>
          </a:prstGeom>
          <a:noFill/>
          <a:ln>
            <a:noFill/>
          </a:ln>
        </p:spPr>
      </p:pic>
      <p:pic>
        <p:nvPicPr>
          <p:cNvPr id="65" name="Google Shape;65;g391e577a5c6_0_12"/>
          <p:cNvPicPr preferRelativeResize="0"/>
          <p:nvPr/>
        </p:nvPicPr>
        <p:blipFill rotWithShape="1">
          <a:blip r:embed="rId10">
            <a:alphaModFix/>
          </a:blip>
          <a:srcRect b="0" l="0" r="0" t="0"/>
          <a:stretch/>
        </p:blipFill>
        <p:spPr>
          <a:xfrm>
            <a:off x="5659632" y="-107812"/>
            <a:ext cx="3077509" cy="1900152"/>
          </a:xfrm>
          <a:prstGeom prst="rect">
            <a:avLst/>
          </a:prstGeom>
          <a:noFill/>
          <a:ln>
            <a:noFill/>
          </a:ln>
        </p:spPr>
      </p:pic>
      <p:pic>
        <p:nvPicPr>
          <p:cNvPr id="66" name="Google Shape;66;g391e577a5c6_0_12"/>
          <p:cNvPicPr preferRelativeResize="0"/>
          <p:nvPr/>
        </p:nvPicPr>
        <p:blipFill rotWithShape="1">
          <a:blip r:embed="rId11">
            <a:alphaModFix/>
          </a:blip>
          <a:srcRect b="0" l="0" r="0" t="0"/>
          <a:stretch/>
        </p:blipFill>
        <p:spPr>
          <a:xfrm>
            <a:off x="5462048" y="3482951"/>
            <a:ext cx="2786075" cy="15244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91e577a5c6_0_18"/>
          <p:cNvSpPr txBox="1"/>
          <p:nvPr>
            <p:ph type="title"/>
          </p:nvPr>
        </p:nvSpPr>
        <p:spPr>
          <a:xfrm>
            <a:off x="2327625" y="752175"/>
            <a:ext cx="4656600" cy="6999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5"/>
              <a:buNone/>
            </a:pPr>
            <a:r>
              <a:rPr lang="en">
                <a:solidFill>
                  <a:srgbClr val="1155CC"/>
                </a:solidFill>
              </a:rPr>
              <a:t> </a:t>
            </a:r>
            <a:endParaRPr>
              <a:solidFill>
                <a:srgbClr val="1155CC"/>
              </a:solidFill>
            </a:endParaRPr>
          </a:p>
          <a:p>
            <a:pPr indent="0" lvl="0" marL="0" rtl="0" algn="ctr">
              <a:lnSpc>
                <a:spcPct val="100000"/>
              </a:lnSpc>
              <a:spcBef>
                <a:spcPts val="0"/>
              </a:spcBef>
              <a:spcAft>
                <a:spcPts val="0"/>
              </a:spcAft>
              <a:buSzPct val="111105"/>
              <a:buNone/>
            </a:pPr>
            <a:r>
              <a:t/>
            </a:r>
            <a:endParaRPr>
              <a:solidFill>
                <a:srgbClr val="1155CC"/>
              </a:solidFill>
            </a:endParaRPr>
          </a:p>
        </p:txBody>
      </p:sp>
      <p:sp>
        <p:nvSpPr>
          <p:cNvPr id="72" name="Google Shape;72;g391e577a5c6_0_18"/>
          <p:cNvSpPr txBox="1"/>
          <p:nvPr>
            <p:ph type="title"/>
          </p:nvPr>
        </p:nvSpPr>
        <p:spPr>
          <a:xfrm>
            <a:off x="115400" y="193625"/>
            <a:ext cx="4656600" cy="6999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5"/>
              <a:buNone/>
            </a:pPr>
            <a:r>
              <a:rPr lang="en">
                <a:solidFill>
                  <a:srgbClr val="1155CC"/>
                </a:solidFill>
              </a:rPr>
              <a:t>Djembe Workshop</a:t>
            </a:r>
            <a:endParaRPr>
              <a:solidFill>
                <a:srgbClr val="1155CC"/>
              </a:solidFill>
            </a:endParaRPr>
          </a:p>
        </p:txBody>
      </p:sp>
      <p:sp>
        <p:nvSpPr>
          <p:cNvPr id="73" name="Google Shape;73;g391e577a5c6_0_18"/>
          <p:cNvSpPr txBox="1"/>
          <p:nvPr/>
        </p:nvSpPr>
        <p:spPr>
          <a:xfrm>
            <a:off x="115400" y="994500"/>
            <a:ext cx="5994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700"/>
              </a:spcBef>
              <a:spcAft>
                <a:spcPts val="170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p:txBody>
      </p:sp>
      <p:pic>
        <p:nvPicPr>
          <p:cNvPr id="74" name="Google Shape;74;g391e577a5c6_0_18"/>
          <p:cNvPicPr preferRelativeResize="0"/>
          <p:nvPr/>
        </p:nvPicPr>
        <p:blipFill rotWithShape="1">
          <a:blip r:embed="rId3">
            <a:alphaModFix/>
          </a:blip>
          <a:srcRect b="0" l="0" r="0" t="0"/>
          <a:stretch/>
        </p:blipFill>
        <p:spPr>
          <a:xfrm>
            <a:off x="183600" y="2456575"/>
            <a:ext cx="1364275" cy="2500426"/>
          </a:xfrm>
          <a:prstGeom prst="rect">
            <a:avLst/>
          </a:prstGeom>
          <a:noFill/>
          <a:ln>
            <a:noFill/>
          </a:ln>
        </p:spPr>
      </p:pic>
      <p:pic>
        <p:nvPicPr>
          <p:cNvPr id="75" name="Google Shape;75;g391e577a5c6_0_18"/>
          <p:cNvPicPr preferRelativeResize="0"/>
          <p:nvPr/>
        </p:nvPicPr>
        <p:blipFill rotWithShape="1">
          <a:blip r:embed="rId4">
            <a:alphaModFix/>
          </a:blip>
          <a:srcRect b="0" l="0" r="0" t="0"/>
          <a:stretch/>
        </p:blipFill>
        <p:spPr>
          <a:xfrm>
            <a:off x="860925" y="1062475"/>
            <a:ext cx="1323074" cy="2080050"/>
          </a:xfrm>
          <a:prstGeom prst="rect">
            <a:avLst/>
          </a:prstGeom>
          <a:noFill/>
          <a:ln>
            <a:noFill/>
          </a:ln>
        </p:spPr>
      </p:pic>
      <p:pic>
        <p:nvPicPr>
          <p:cNvPr id="76" name="Google Shape;76;g391e577a5c6_0_18" title="IMG_2579.jpg"/>
          <p:cNvPicPr preferRelativeResize="0"/>
          <p:nvPr/>
        </p:nvPicPr>
        <p:blipFill rotWithShape="1">
          <a:blip r:embed="rId5">
            <a:alphaModFix/>
          </a:blip>
          <a:srcRect b="0" l="0" r="0" t="0"/>
          <a:stretch/>
        </p:blipFill>
        <p:spPr>
          <a:xfrm>
            <a:off x="1919473" y="2712027"/>
            <a:ext cx="1683725" cy="2244982"/>
          </a:xfrm>
          <a:prstGeom prst="rect">
            <a:avLst/>
          </a:prstGeom>
          <a:noFill/>
          <a:ln>
            <a:noFill/>
          </a:ln>
        </p:spPr>
      </p:pic>
      <p:pic>
        <p:nvPicPr>
          <p:cNvPr id="77" name="Google Shape;77;g391e577a5c6_0_18" title="IMG_2575.jpg"/>
          <p:cNvPicPr preferRelativeResize="0"/>
          <p:nvPr/>
        </p:nvPicPr>
        <p:blipFill rotWithShape="1">
          <a:blip r:embed="rId6">
            <a:alphaModFix/>
          </a:blip>
          <a:srcRect b="0" l="0" r="0" t="0"/>
          <a:stretch/>
        </p:blipFill>
        <p:spPr>
          <a:xfrm>
            <a:off x="3175124" y="832075"/>
            <a:ext cx="1536177" cy="2048251"/>
          </a:xfrm>
          <a:prstGeom prst="rect">
            <a:avLst/>
          </a:prstGeom>
          <a:noFill/>
          <a:ln>
            <a:noFill/>
          </a:ln>
        </p:spPr>
      </p:pic>
      <p:pic>
        <p:nvPicPr>
          <p:cNvPr id="78" name="Google Shape;78;g391e577a5c6_0_18" title="Screenshot 2025-12-18 at 18.40.46.png"/>
          <p:cNvPicPr preferRelativeResize="0"/>
          <p:nvPr/>
        </p:nvPicPr>
        <p:blipFill rotWithShape="1">
          <a:blip r:embed="rId7">
            <a:alphaModFix/>
          </a:blip>
          <a:srcRect b="10159" l="33649" r="34230" t="21650"/>
          <a:stretch/>
        </p:blipFill>
        <p:spPr>
          <a:xfrm>
            <a:off x="4571999" y="2514162"/>
            <a:ext cx="1797560" cy="2385251"/>
          </a:xfrm>
          <a:prstGeom prst="rect">
            <a:avLst/>
          </a:prstGeom>
          <a:noFill/>
          <a:ln>
            <a:noFill/>
          </a:ln>
        </p:spPr>
      </p:pic>
      <p:sp>
        <p:nvSpPr>
          <p:cNvPr id="79" name="Google Shape;79;g391e577a5c6_0_18"/>
          <p:cNvSpPr txBox="1"/>
          <p:nvPr/>
        </p:nvSpPr>
        <p:spPr>
          <a:xfrm>
            <a:off x="6575000" y="138225"/>
            <a:ext cx="2486700" cy="4710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Amatic SC"/>
                <a:ea typeface="Amatic SC"/>
                <a:cs typeface="Amatic SC"/>
                <a:sym typeface="Amatic SC"/>
              </a:rPr>
              <a:t>We had an amazing Djembe workshop full of energy, laughter, and loud beats! Everyone got stuck in, learning how to play the drum and trying out different rhythms together. The room was buzzing as we played, made mistakes, and improved along the way. It was fun, exciting, and impossible not to smile while making so much noise together. 🥁😄</a:t>
            </a:r>
            <a:endParaRPr b="0" i="0" sz="2100" u="none" cap="none" strike="noStrike">
              <a:solidFill>
                <a:srgbClr val="000000"/>
              </a:solidFill>
              <a:highlight>
                <a:srgbClr val="D3E3FD"/>
              </a:highlight>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fc6e6d5728_0_6"/>
          <p:cNvSpPr txBox="1"/>
          <p:nvPr>
            <p:ph type="title"/>
          </p:nvPr>
        </p:nvSpPr>
        <p:spPr>
          <a:xfrm>
            <a:off x="5460638" y="195450"/>
            <a:ext cx="3356100" cy="801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7"/>
              <a:buNone/>
            </a:pPr>
            <a:r>
              <a:rPr lang="en" u="sng">
                <a:solidFill>
                  <a:srgbClr val="1155CC"/>
                </a:solidFill>
              </a:rPr>
              <a:t>Value Guardians</a:t>
            </a:r>
            <a:endParaRPr u="sng">
              <a:solidFill>
                <a:srgbClr val="1155CC"/>
              </a:solidFill>
            </a:endParaRPr>
          </a:p>
        </p:txBody>
      </p:sp>
      <p:sp>
        <p:nvSpPr>
          <p:cNvPr id="85" name="Google Shape;85;g2fc6e6d5728_0_6"/>
          <p:cNvSpPr txBox="1"/>
          <p:nvPr>
            <p:ph type="title"/>
          </p:nvPr>
        </p:nvSpPr>
        <p:spPr>
          <a:xfrm>
            <a:off x="563975" y="195450"/>
            <a:ext cx="2818200" cy="801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7"/>
              <a:buNone/>
            </a:pPr>
            <a:r>
              <a:rPr lang="en" u="sng">
                <a:solidFill>
                  <a:srgbClr val="1155CC"/>
                </a:solidFill>
              </a:rPr>
              <a:t>Stars of the week</a:t>
            </a:r>
            <a:endParaRPr u="sng">
              <a:solidFill>
                <a:srgbClr val="1155CC"/>
              </a:solidFill>
            </a:endParaRPr>
          </a:p>
        </p:txBody>
      </p:sp>
      <p:pic>
        <p:nvPicPr>
          <p:cNvPr id="86" name="Google Shape;86;g2fc6e6d5728_0_6"/>
          <p:cNvPicPr preferRelativeResize="0"/>
          <p:nvPr/>
        </p:nvPicPr>
        <p:blipFill rotWithShape="1">
          <a:blip r:embed="rId3">
            <a:alphaModFix/>
          </a:blip>
          <a:srcRect b="0" l="0" r="0" t="0"/>
          <a:stretch/>
        </p:blipFill>
        <p:spPr>
          <a:xfrm>
            <a:off x="3278625" y="159587"/>
            <a:ext cx="2586750" cy="872725"/>
          </a:xfrm>
          <a:prstGeom prst="rect">
            <a:avLst/>
          </a:prstGeom>
          <a:noFill/>
          <a:ln>
            <a:noFill/>
          </a:ln>
        </p:spPr>
      </p:pic>
      <p:pic>
        <p:nvPicPr>
          <p:cNvPr descr="A picture containing diagram&#10;&#10;Description automatically generated" id="87" name="Google Shape;87;g2fc6e6d5728_0_6"/>
          <p:cNvPicPr preferRelativeResize="0"/>
          <p:nvPr/>
        </p:nvPicPr>
        <p:blipFill rotWithShape="1">
          <a:blip r:embed="rId4">
            <a:alphaModFix/>
          </a:blip>
          <a:srcRect b="0" l="0" r="0" t="0"/>
          <a:stretch/>
        </p:blipFill>
        <p:spPr>
          <a:xfrm>
            <a:off x="4191463" y="1665037"/>
            <a:ext cx="761080" cy="761463"/>
          </a:xfrm>
          <a:prstGeom prst="rect">
            <a:avLst/>
          </a:prstGeom>
          <a:noFill/>
          <a:ln>
            <a:noFill/>
          </a:ln>
        </p:spPr>
      </p:pic>
      <p:pic>
        <p:nvPicPr>
          <p:cNvPr descr="A picture containing clipart&#10;&#10;Description automatically generated" id="88" name="Google Shape;88;g2fc6e6d5728_0_6"/>
          <p:cNvPicPr preferRelativeResize="0"/>
          <p:nvPr/>
        </p:nvPicPr>
        <p:blipFill rotWithShape="1">
          <a:blip r:embed="rId5">
            <a:alphaModFix/>
          </a:blip>
          <a:srcRect b="0" l="0" r="0" t="0"/>
          <a:stretch/>
        </p:blipFill>
        <p:spPr>
          <a:xfrm>
            <a:off x="4071375" y="3059224"/>
            <a:ext cx="1001239" cy="801000"/>
          </a:xfrm>
          <a:prstGeom prst="rect">
            <a:avLst/>
          </a:prstGeom>
          <a:noFill/>
          <a:ln>
            <a:noFill/>
          </a:ln>
        </p:spPr>
      </p:pic>
      <p:graphicFrame>
        <p:nvGraphicFramePr>
          <p:cNvPr id="89" name="Google Shape;89;g2fc6e6d5728_0_6"/>
          <p:cNvGraphicFramePr/>
          <p:nvPr/>
        </p:nvGraphicFramePr>
        <p:xfrm>
          <a:off x="952500" y="1348300"/>
          <a:ext cx="3000000" cy="3000000"/>
        </p:xfrm>
        <a:graphic>
          <a:graphicData uri="http://schemas.openxmlformats.org/drawingml/2006/table">
            <a:tbl>
              <a:tblPr>
                <a:noFill/>
                <a:tableStyleId>{8A55D732-C6AF-4FB7-A42C-A1BF10D43ACA}</a:tableStyleId>
              </a:tblPr>
              <a:tblGrid>
                <a:gridCol w="2413000"/>
                <a:gridCol w="2413000"/>
                <a:gridCol w="2413000"/>
              </a:tblGrid>
              <a:tr h="1434100">
                <a:tc>
                  <a:txBody>
                    <a:bodyPr/>
                    <a:lstStyle/>
                    <a:p>
                      <a:pPr indent="0" lvl="0" marL="0" marR="0" rtl="0" algn="ctr">
                        <a:lnSpc>
                          <a:spcPct val="100000"/>
                        </a:lnSpc>
                        <a:spcBef>
                          <a:spcPts val="0"/>
                        </a:spcBef>
                        <a:spcAft>
                          <a:spcPts val="0"/>
                        </a:spcAft>
                        <a:buClr>
                          <a:srgbClr val="000000"/>
                        </a:buClr>
                        <a:buSzPts val="1600"/>
                        <a:buFont typeface="Arial"/>
                        <a:buNone/>
                      </a:pPr>
                      <a:r>
                        <a:rPr lang="en" sz="1600" u="none" cap="none" strike="noStrike"/>
                        <a:t>Zoey</a:t>
                      </a:r>
                      <a:br>
                        <a:rPr lang="en" sz="1600" u="none" cap="none" strike="noStrike"/>
                      </a:br>
                      <a:r>
                        <a:rPr lang="en" sz="1600" u="none" cap="none" strike="noStrike"/>
                        <a:t>Noah M</a:t>
                      </a:r>
                      <a:br>
                        <a:rPr lang="en" sz="1600" u="none" cap="none" strike="noStrike"/>
                      </a:br>
                      <a:r>
                        <a:rPr lang="en" sz="1600" u="none" cap="none" strike="noStrike"/>
                        <a:t>Whole Class</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      Brianna</a:t>
                      </a:r>
                      <a:br>
                        <a:rPr lang="en" sz="1400" u="none" cap="none" strike="noStrike"/>
                      </a:br>
                      <a:r>
                        <a:rPr lang="en" sz="1400" u="none" cap="none" strike="noStrike"/>
                        <a:t>      Noah R</a:t>
                      </a:r>
                      <a:br>
                        <a:rPr lang="en" sz="1400" u="none" cap="none" strike="noStrike"/>
                      </a:br>
                      <a:r>
                        <a:rPr lang="en" sz="1400" u="none" cap="none" strike="noStrike"/>
                        <a:t>      Bentley</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91425" marB="91425" marR="91425" marL="91425"/>
                </a:tc>
              </a:tr>
              <a:tr h="1434100">
                <a:tc>
                  <a:txBody>
                    <a:bodyPr/>
                    <a:lstStyle/>
                    <a:p>
                      <a:pPr indent="0" lvl="0" marL="0" marR="0" rtl="0" algn="ctr">
                        <a:lnSpc>
                          <a:spcPct val="100000"/>
                        </a:lnSpc>
                        <a:spcBef>
                          <a:spcPts val="0"/>
                        </a:spcBef>
                        <a:spcAft>
                          <a:spcPts val="0"/>
                        </a:spcAft>
                        <a:buClr>
                          <a:srgbClr val="000000"/>
                        </a:buClr>
                        <a:buSzPts val="1900"/>
                        <a:buFont typeface="Arial"/>
                        <a:buNone/>
                      </a:pPr>
                      <a:r>
                        <a:rPr lang="en" sz="1600" u="none" cap="none" strike="noStrike"/>
                        <a:t>Alfie</a:t>
                      </a:r>
                      <a:endParaRPr sz="1600" u="none" cap="none" strike="noStrike"/>
                    </a:p>
                    <a:p>
                      <a:pPr indent="0" lvl="0" marL="0" marR="0" rtl="0" algn="ctr">
                        <a:lnSpc>
                          <a:spcPct val="100000"/>
                        </a:lnSpc>
                        <a:spcBef>
                          <a:spcPts val="0"/>
                        </a:spcBef>
                        <a:spcAft>
                          <a:spcPts val="0"/>
                        </a:spcAft>
                        <a:buClr>
                          <a:srgbClr val="000000"/>
                        </a:buClr>
                        <a:buSzPts val="1900"/>
                        <a:buFont typeface="Arial"/>
                        <a:buNone/>
                      </a:pPr>
                      <a:r>
                        <a:rPr lang="en" sz="1600" u="none" cap="none" strike="noStrike"/>
                        <a:t>Vianney</a:t>
                      </a:r>
                      <a:endParaRPr sz="1600" u="none" cap="none" strike="noStrike"/>
                    </a:p>
                    <a:p>
                      <a:pPr indent="0" lvl="0" marL="0" marR="0" rtl="0" algn="ctr">
                        <a:lnSpc>
                          <a:spcPct val="100000"/>
                        </a:lnSpc>
                        <a:spcBef>
                          <a:spcPts val="0"/>
                        </a:spcBef>
                        <a:spcAft>
                          <a:spcPts val="0"/>
                        </a:spcAft>
                        <a:buClr>
                          <a:srgbClr val="000000"/>
                        </a:buClr>
                        <a:buSzPts val="1900"/>
                        <a:buFont typeface="Arial"/>
                        <a:buNone/>
                      </a:pPr>
                      <a:r>
                        <a:rPr lang="en" sz="1600" u="none" cap="none" strike="noStrike"/>
                        <a:t>Caleb</a:t>
                      </a:r>
                      <a:endParaRPr sz="16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t>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Isaac H-M</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 sz="1400" u="none" cap="none" strike="noStrike"/>
                        <a:t>Heather-Bobbi</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 sz="1400" u="none" cap="none" strike="noStrike"/>
                        <a:t>Thaaragan</a:t>
                      </a:r>
                      <a:endParaRPr sz="14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2fc6e6d5728_0_62"/>
          <p:cNvSpPr txBox="1"/>
          <p:nvPr>
            <p:ph type="title"/>
          </p:nvPr>
        </p:nvSpPr>
        <p:spPr>
          <a:xfrm>
            <a:off x="5460638" y="195450"/>
            <a:ext cx="3356100" cy="801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6"/>
              <a:buNone/>
            </a:pPr>
            <a:r>
              <a:rPr lang="en" u="sng">
                <a:solidFill>
                  <a:srgbClr val="1155CC"/>
                </a:solidFill>
              </a:rPr>
              <a:t>Value Guardians</a:t>
            </a:r>
            <a:endParaRPr u="sng">
              <a:solidFill>
                <a:srgbClr val="1155CC"/>
              </a:solidFill>
            </a:endParaRPr>
          </a:p>
        </p:txBody>
      </p:sp>
      <p:sp>
        <p:nvSpPr>
          <p:cNvPr id="95" name="Google Shape;95;g2fc6e6d5728_0_62"/>
          <p:cNvSpPr txBox="1"/>
          <p:nvPr>
            <p:ph type="title"/>
          </p:nvPr>
        </p:nvSpPr>
        <p:spPr>
          <a:xfrm>
            <a:off x="563975" y="195450"/>
            <a:ext cx="2818200" cy="801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6"/>
              <a:buNone/>
            </a:pPr>
            <a:r>
              <a:rPr lang="en" u="sng">
                <a:solidFill>
                  <a:srgbClr val="1155CC"/>
                </a:solidFill>
              </a:rPr>
              <a:t>Stars of the week</a:t>
            </a:r>
            <a:endParaRPr u="sng">
              <a:solidFill>
                <a:srgbClr val="1155CC"/>
              </a:solidFill>
            </a:endParaRPr>
          </a:p>
        </p:txBody>
      </p:sp>
      <p:pic>
        <p:nvPicPr>
          <p:cNvPr id="96" name="Google Shape;96;g2fc6e6d5728_0_62"/>
          <p:cNvPicPr preferRelativeResize="0"/>
          <p:nvPr/>
        </p:nvPicPr>
        <p:blipFill rotWithShape="1">
          <a:blip r:embed="rId3">
            <a:alphaModFix/>
          </a:blip>
          <a:srcRect b="0" l="0" r="0" t="0"/>
          <a:stretch/>
        </p:blipFill>
        <p:spPr>
          <a:xfrm>
            <a:off x="3278625" y="159587"/>
            <a:ext cx="2586750" cy="872725"/>
          </a:xfrm>
          <a:prstGeom prst="rect">
            <a:avLst/>
          </a:prstGeom>
          <a:noFill/>
          <a:ln>
            <a:noFill/>
          </a:ln>
        </p:spPr>
      </p:pic>
      <p:pic>
        <p:nvPicPr>
          <p:cNvPr descr="A picture containing text, transport, wheel&#10;&#10;Description automatically generated" id="97" name="Google Shape;97;g2fc6e6d5728_0_62"/>
          <p:cNvPicPr preferRelativeResize="0"/>
          <p:nvPr/>
        </p:nvPicPr>
        <p:blipFill rotWithShape="1">
          <a:blip r:embed="rId4">
            <a:alphaModFix/>
          </a:blip>
          <a:srcRect b="0" l="0" r="0" t="0"/>
          <a:stretch/>
        </p:blipFill>
        <p:spPr>
          <a:xfrm>
            <a:off x="3919911" y="1320530"/>
            <a:ext cx="975275" cy="745350"/>
          </a:xfrm>
          <a:prstGeom prst="rect">
            <a:avLst/>
          </a:prstGeom>
          <a:noFill/>
          <a:ln>
            <a:noFill/>
          </a:ln>
        </p:spPr>
      </p:pic>
      <p:pic>
        <p:nvPicPr>
          <p:cNvPr descr="A picture containing text, clipart&#10;&#10;Description automatically generated" id="98" name="Google Shape;98;g2fc6e6d5728_0_62"/>
          <p:cNvPicPr preferRelativeResize="0"/>
          <p:nvPr/>
        </p:nvPicPr>
        <p:blipFill rotWithShape="1">
          <a:blip r:embed="rId5">
            <a:alphaModFix/>
          </a:blip>
          <a:srcRect b="0" l="0" r="0" t="0"/>
          <a:stretch/>
        </p:blipFill>
        <p:spPr>
          <a:xfrm>
            <a:off x="3919908" y="2519994"/>
            <a:ext cx="975275" cy="793706"/>
          </a:xfrm>
          <a:prstGeom prst="rect">
            <a:avLst/>
          </a:prstGeom>
          <a:noFill/>
          <a:ln>
            <a:noFill/>
          </a:ln>
        </p:spPr>
      </p:pic>
      <p:graphicFrame>
        <p:nvGraphicFramePr>
          <p:cNvPr id="99" name="Google Shape;99;g2fc6e6d5728_0_62"/>
          <p:cNvGraphicFramePr/>
          <p:nvPr/>
        </p:nvGraphicFramePr>
        <p:xfrm>
          <a:off x="743725" y="1056375"/>
          <a:ext cx="3000000" cy="3000000"/>
        </p:xfrm>
        <a:graphic>
          <a:graphicData uri="http://schemas.openxmlformats.org/drawingml/2006/table">
            <a:tbl>
              <a:tblPr>
                <a:noFill/>
                <a:tableStyleId>{8A55D732-C6AF-4FB7-A42C-A1BF10D43ACA}</a:tableStyleId>
              </a:tblPr>
              <a:tblGrid>
                <a:gridCol w="2413000"/>
                <a:gridCol w="2413000"/>
                <a:gridCol w="2413000"/>
              </a:tblGrid>
              <a:tr h="1463625">
                <a:tc>
                  <a:txBody>
                    <a:bodyPr/>
                    <a:lstStyle/>
                    <a:p>
                      <a:pPr indent="0" lvl="0" marL="0" marR="0" rtl="0" algn="l">
                        <a:lnSpc>
                          <a:spcPct val="100000"/>
                        </a:lnSpc>
                        <a:spcBef>
                          <a:spcPts val="0"/>
                        </a:spcBef>
                        <a:spcAft>
                          <a:spcPts val="0"/>
                        </a:spcAft>
                        <a:buClr>
                          <a:srgbClr val="000000"/>
                        </a:buClr>
                        <a:buSzPts val="1400"/>
                        <a:buFont typeface="Arial"/>
                        <a:buNone/>
                      </a:pPr>
                      <a:r>
                        <a:rPr lang="en" sz="1200" u="none" cap="none" strike="noStrike"/>
                        <a:t>                    Amelia</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Violet</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Jayda</a:t>
                      </a:r>
                      <a:endParaRPr sz="1200" u="none" cap="none" strike="noStrike"/>
                    </a:p>
                    <a:p>
                      <a:pPr indent="0" lvl="0" marL="0" marR="0" rtl="0" algn="ctr">
                        <a:lnSpc>
                          <a:spcPct val="100000"/>
                        </a:lnSpc>
                        <a:spcBef>
                          <a:spcPts val="0"/>
                        </a:spcBef>
                        <a:spcAft>
                          <a:spcPts val="0"/>
                        </a:spcAft>
                        <a:buClr>
                          <a:srgbClr val="000000"/>
                        </a:buClr>
                        <a:buSzPts val="1400"/>
                        <a:buFont typeface="Arial"/>
                        <a:buNone/>
                      </a:pPr>
                      <a:r>
                        <a:rPr lang="en" sz="1200" u="none" cap="none" strike="noStrike"/>
                        <a:t>             </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 sz="1200" u="none" cap="none" strike="noStrike"/>
                        <a:t>                      Arlo</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Noah</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Oliver J</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Arabella</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rPr lang="en" sz="1200" u="none" cap="none" strike="noStrike"/>
                        <a:t>                   Freddie </a:t>
                      </a:r>
                      <a:endParaRPr sz="1200" u="none" cap="none" strike="noStrike"/>
                    </a:p>
                    <a:p>
                      <a:pPr indent="0" lvl="0" marL="0" marR="0" rtl="0" algn="ctr">
                        <a:lnSpc>
                          <a:spcPct val="100000"/>
                        </a:lnSpc>
                        <a:spcBef>
                          <a:spcPts val="0"/>
                        </a:spcBef>
                        <a:spcAft>
                          <a:spcPts val="0"/>
                        </a:spcAft>
                        <a:buClr>
                          <a:srgbClr val="000000"/>
                        </a:buClr>
                        <a:buSzPts val="1400"/>
                        <a:buFont typeface="Arial"/>
                        <a:buNone/>
                      </a:pPr>
                      <a:r>
                        <a:rPr lang="en" sz="1200" u="none" cap="none" strike="noStrike"/>
                        <a:t>              </a:t>
                      </a:r>
                      <a:endParaRPr sz="1200" u="none" cap="none" strike="noStrike"/>
                    </a:p>
                  </a:txBody>
                  <a:tcPr marT="91425" marB="91425" marR="91425" marL="91425"/>
                </a:tc>
              </a:tr>
              <a:tr h="1618450">
                <a:tc>
                  <a:txBody>
                    <a:bodyPr/>
                    <a:lstStyle/>
                    <a:p>
                      <a:pPr indent="0" lvl="0" marL="0" marR="0" rtl="0" algn="ctr">
                        <a:lnSpc>
                          <a:spcPct val="100000"/>
                        </a:lnSpc>
                        <a:spcBef>
                          <a:spcPts val="0"/>
                        </a:spcBef>
                        <a:spcAft>
                          <a:spcPts val="0"/>
                        </a:spcAft>
                        <a:buClr>
                          <a:srgbClr val="000000"/>
                        </a:buClr>
                        <a:buSzPts val="1600"/>
                        <a:buFont typeface="Arial"/>
                        <a:buNone/>
                      </a:pPr>
                      <a:r>
                        <a:rPr lang="en" sz="1200" u="none" cap="none" strike="noStrike"/>
                        <a:t>Leo</a:t>
                      </a:r>
                      <a:endParaRPr sz="1200" u="none" cap="none" strike="noStrike"/>
                    </a:p>
                    <a:p>
                      <a:pPr indent="0" lvl="0" marL="0" marR="0" rtl="0" algn="ctr">
                        <a:lnSpc>
                          <a:spcPct val="100000"/>
                        </a:lnSpc>
                        <a:spcBef>
                          <a:spcPts val="0"/>
                        </a:spcBef>
                        <a:spcAft>
                          <a:spcPts val="0"/>
                        </a:spcAft>
                        <a:buClr>
                          <a:srgbClr val="000000"/>
                        </a:buClr>
                        <a:buSzPts val="1600"/>
                        <a:buFont typeface="Arial"/>
                        <a:buNone/>
                      </a:pPr>
                      <a:r>
                        <a:rPr lang="en" sz="1200" u="none" cap="none" strike="noStrike"/>
                        <a:t>Frankie</a:t>
                      </a:r>
                      <a:endParaRPr sz="1200" u="none" cap="none" strike="noStrike"/>
                    </a:p>
                    <a:p>
                      <a:pPr indent="0" lvl="0" marL="0" marR="0" rtl="0" algn="ctr">
                        <a:lnSpc>
                          <a:spcPct val="100000"/>
                        </a:lnSpc>
                        <a:spcBef>
                          <a:spcPts val="0"/>
                        </a:spcBef>
                        <a:spcAft>
                          <a:spcPts val="0"/>
                        </a:spcAft>
                        <a:buClr>
                          <a:srgbClr val="000000"/>
                        </a:buClr>
                        <a:buSzPts val="1600"/>
                        <a:buFont typeface="Arial"/>
                        <a:buNone/>
                      </a:pPr>
                      <a:r>
                        <a:rPr lang="en" sz="1200" u="none" cap="none" strike="noStrike"/>
                        <a:t>Gracie</a:t>
                      </a:r>
                      <a:endParaRPr sz="12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2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t/>
                      </a:r>
                      <a:endParaRPr sz="1200" u="none" cap="none" strike="noStrike"/>
                    </a:p>
                    <a:p>
                      <a:pPr indent="0" lvl="0" marL="0" marR="0" rtl="0" algn="l">
                        <a:lnSpc>
                          <a:spcPct val="100000"/>
                        </a:lnSpc>
                        <a:spcBef>
                          <a:spcPts val="0"/>
                        </a:spcBef>
                        <a:spcAft>
                          <a:spcPts val="0"/>
                        </a:spcAft>
                        <a:buClr>
                          <a:srgbClr val="000000"/>
                        </a:buClr>
                        <a:buSzPts val="1400"/>
                        <a:buFont typeface="Arial"/>
                        <a:buNone/>
                      </a:pPr>
                      <a:r>
                        <a:t/>
                      </a:r>
                      <a:endParaRPr sz="12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 sz="1200" u="none" cap="none" strike="noStrike"/>
                        <a:t>Bella</a:t>
                      </a:r>
                      <a:endParaRPr sz="1200" u="none" cap="none" strike="noStrike"/>
                    </a:p>
                    <a:p>
                      <a:pPr indent="0" lvl="0" marL="0" marR="0" rtl="0" algn="ctr">
                        <a:lnSpc>
                          <a:spcPct val="100000"/>
                        </a:lnSpc>
                        <a:spcBef>
                          <a:spcPts val="0"/>
                        </a:spcBef>
                        <a:spcAft>
                          <a:spcPts val="0"/>
                        </a:spcAft>
                        <a:buClr>
                          <a:srgbClr val="000000"/>
                        </a:buClr>
                        <a:buSzPts val="1600"/>
                        <a:buFont typeface="Arial"/>
                        <a:buNone/>
                      </a:pPr>
                      <a:r>
                        <a:rPr lang="en" sz="1200" u="none" cap="none" strike="noStrike"/>
                        <a:t>Nicolas</a:t>
                      </a:r>
                      <a:endParaRPr sz="1200" u="none" cap="none" strike="noStrike"/>
                    </a:p>
                    <a:p>
                      <a:pPr indent="0" lvl="0" marL="0" marR="0" rtl="0" algn="ctr">
                        <a:lnSpc>
                          <a:spcPct val="100000"/>
                        </a:lnSpc>
                        <a:spcBef>
                          <a:spcPts val="0"/>
                        </a:spcBef>
                        <a:spcAft>
                          <a:spcPts val="0"/>
                        </a:spcAft>
                        <a:buClr>
                          <a:srgbClr val="000000"/>
                        </a:buClr>
                        <a:buSzPts val="1600"/>
                        <a:buFont typeface="Arial"/>
                        <a:buNone/>
                      </a:pPr>
                      <a:r>
                        <a:t/>
                      </a:r>
                      <a:endParaRPr sz="1200" u="none" cap="none" strike="noStrike"/>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a711f4a5f1_0_30"/>
          <p:cNvSpPr txBox="1"/>
          <p:nvPr>
            <p:ph type="title"/>
          </p:nvPr>
        </p:nvSpPr>
        <p:spPr>
          <a:xfrm>
            <a:off x="548200" y="87075"/>
            <a:ext cx="4936800" cy="801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07"/>
              <a:buNone/>
            </a:pPr>
            <a:r>
              <a:rPr lang="en">
                <a:solidFill>
                  <a:srgbClr val="1155CC"/>
                </a:solidFill>
              </a:rPr>
              <a:t>        Curriculum</a:t>
            </a:r>
            <a:endParaRPr>
              <a:solidFill>
                <a:srgbClr val="1155CC"/>
              </a:solidFill>
            </a:endParaRPr>
          </a:p>
          <a:p>
            <a:pPr indent="0" lvl="0" marL="0" rtl="0" algn="l">
              <a:lnSpc>
                <a:spcPct val="100000"/>
              </a:lnSpc>
              <a:spcBef>
                <a:spcPts val="0"/>
              </a:spcBef>
              <a:spcAft>
                <a:spcPts val="0"/>
              </a:spcAft>
              <a:buSzPct val="111111"/>
              <a:buNone/>
            </a:pPr>
            <a:r>
              <a:rPr lang="en">
                <a:solidFill>
                  <a:srgbClr val="1155CC"/>
                </a:solidFill>
              </a:rPr>
              <a:t>          Highlights</a:t>
            </a:r>
            <a:endParaRPr>
              <a:solidFill>
                <a:srgbClr val="1155CC"/>
              </a:solidFill>
            </a:endParaRPr>
          </a:p>
        </p:txBody>
      </p:sp>
      <p:pic>
        <p:nvPicPr>
          <p:cNvPr descr="A picture containing diagram&#10;&#10;Description automatically generated" id="105" name="Google Shape;105;g2a711f4a5f1_0_30"/>
          <p:cNvPicPr preferRelativeResize="0"/>
          <p:nvPr/>
        </p:nvPicPr>
        <p:blipFill rotWithShape="1">
          <a:blip r:embed="rId3">
            <a:alphaModFix/>
          </a:blip>
          <a:srcRect b="0" l="0" r="0" t="0"/>
          <a:stretch/>
        </p:blipFill>
        <p:spPr>
          <a:xfrm>
            <a:off x="0" y="15338"/>
            <a:ext cx="1141900" cy="872725"/>
          </a:xfrm>
          <a:prstGeom prst="rect">
            <a:avLst/>
          </a:prstGeom>
          <a:noFill/>
          <a:ln>
            <a:noFill/>
          </a:ln>
        </p:spPr>
      </p:pic>
      <p:pic>
        <p:nvPicPr>
          <p:cNvPr id="106" name="Google Shape;106;g2a711f4a5f1_0_30"/>
          <p:cNvPicPr preferRelativeResize="0"/>
          <p:nvPr/>
        </p:nvPicPr>
        <p:blipFill rotWithShape="1">
          <a:blip r:embed="rId4">
            <a:alphaModFix/>
          </a:blip>
          <a:srcRect b="53647" l="100000" r="-66947" t="-16821"/>
          <a:stretch/>
        </p:blipFill>
        <p:spPr>
          <a:xfrm>
            <a:off x="7073075" y="0"/>
            <a:ext cx="1785525" cy="2133250"/>
          </a:xfrm>
          <a:prstGeom prst="rect">
            <a:avLst/>
          </a:prstGeom>
          <a:noFill/>
          <a:ln>
            <a:noFill/>
          </a:ln>
        </p:spPr>
      </p:pic>
      <p:sp>
        <p:nvSpPr>
          <p:cNvPr id="107" name="Google Shape;107;g2a711f4a5f1_0_30"/>
          <p:cNvSpPr txBox="1"/>
          <p:nvPr/>
        </p:nvSpPr>
        <p:spPr>
          <a:xfrm>
            <a:off x="5188625" y="87075"/>
            <a:ext cx="3536400" cy="6362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100"/>
              <a:buFont typeface="Arial"/>
              <a:buNone/>
            </a:pPr>
            <a:r>
              <a:rPr b="1" i="0" lang="en" sz="1100" u="none" cap="none" strike="noStrike">
                <a:solidFill>
                  <a:srgbClr val="000000"/>
                </a:solidFill>
                <a:latin typeface="Arial"/>
                <a:ea typeface="Arial"/>
                <a:cs typeface="Arial"/>
                <a:sym typeface="Arial"/>
              </a:rPr>
              <a:t>🌟 December  in St Francis 🌟</a:t>
            </a:r>
            <a:endParaRPr b="1" i="0" sz="11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We have had a very busy December, practising for our very first Nativity and taking part in our first Carol Service at church. We have been truly blown away by the resilience, confidence, and courage the children have shown throughout.</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The children have shown a real interest in Advent and have loved learning about Jesus’ birth and the journey to Bethlehem. We are sure they would be delighted to share the story with you at home!</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As we come to the end of another wonderful half term, we would like to wish you all a fantastic Christmas and a Happy New Year. Wishing you health, happiness, and a joyful festive season.</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200"/>
              <a:buFont typeface="Arial"/>
              <a:buNone/>
            </a:pPr>
            <a:r>
              <a:t/>
            </a:r>
            <a:endParaRPr b="0" i="0" sz="1200" u="none" cap="none" strike="noStrike">
              <a:solidFill>
                <a:srgbClr val="000000"/>
              </a:solidFill>
              <a:highlight>
                <a:srgbClr val="FFFFFF"/>
              </a:highlight>
              <a:latin typeface="Arial"/>
              <a:ea typeface="Arial"/>
              <a:cs typeface="Arial"/>
              <a:sym typeface="Arial"/>
            </a:endParaRPr>
          </a:p>
        </p:txBody>
      </p:sp>
      <p:pic>
        <p:nvPicPr>
          <p:cNvPr id="108" name="Google Shape;108;g2a711f4a5f1_0_30" title="StF Dec.jpg"/>
          <p:cNvPicPr preferRelativeResize="0"/>
          <p:nvPr/>
        </p:nvPicPr>
        <p:blipFill rotWithShape="1">
          <a:blip r:embed="rId5">
            <a:alphaModFix/>
          </a:blip>
          <a:srcRect b="0" l="0" r="0" t="0"/>
          <a:stretch/>
        </p:blipFill>
        <p:spPr>
          <a:xfrm>
            <a:off x="152400" y="1428613"/>
            <a:ext cx="1785525" cy="2286275"/>
          </a:xfrm>
          <a:prstGeom prst="rect">
            <a:avLst/>
          </a:prstGeom>
          <a:noFill/>
          <a:ln>
            <a:noFill/>
          </a:ln>
        </p:spPr>
      </p:pic>
      <p:pic>
        <p:nvPicPr>
          <p:cNvPr id="109" name="Google Shape;109;g2a711f4a5f1_0_30" title="StF Dec2.jpg"/>
          <p:cNvPicPr preferRelativeResize="0"/>
          <p:nvPr/>
        </p:nvPicPr>
        <p:blipFill rotWithShape="1">
          <a:blip r:embed="rId6">
            <a:alphaModFix/>
          </a:blip>
          <a:srcRect b="0" l="0" r="0" t="0"/>
          <a:stretch/>
        </p:blipFill>
        <p:spPr>
          <a:xfrm>
            <a:off x="2090325" y="1407774"/>
            <a:ext cx="2945900" cy="3560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31b498db5f1_0_8"/>
          <p:cNvSpPr txBox="1"/>
          <p:nvPr>
            <p:ph type="title"/>
          </p:nvPr>
        </p:nvSpPr>
        <p:spPr>
          <a:xfrm>
            <a:off x="1448375" y="50850"/>
            <a:ext cx="8520600" cy="8010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07"/>
              <a:buNone/>
            </a:pPr>
            <a:r>
              <a:rPr lang="en">
                <a:solidFill>
                  <a:srgbClr val="1155CC"/>
                </a:solidFill>
              </a:rPr>
              <a:t>Curriculum Highlights</a:t>
            </a:r>
            <a:endParaRPr>
              <a:solidFill>
                <a:srgbClr val="1155CC"/>
              </a:solidFill>
            </a:endParaRPr>
          </a:p>
        </p:txBody>
      </p:sp>
      <p:pic>
        <p:nvPicPr>
          <p:cNvPr descr="A picture containing clipart&#10;&#10;Description automatically generated" id="115" name="Google Shape;115;g31b498db5f1_0_8"/>
          <p:cNvPicPr preferRelativeResize="0"/>
          <p:nvPr/>
        </p:nvPicPr>
        <p:blipFill rotWithShape="1">
          <a:blip r:embed="rId3">
            <a:alphaModFix/>
          </a:blip>
          <a:srcRect b="0" l="0" r="0" t="0"/>
          <a:stretch/>
        </p:blipFill>
        <p:spPr>
          <a:xfrm>
            <a:off x="7492000" y="-16666"/>
            <a:ext cx="1536175" cy="1034723"/>
          </a:xfrm>
          <a:prstGeom prst="rect">
            <a:avLst/>
          </a:prstGeom>
          <a:noFill/>
          <a:ln>
            <a:noFill/>
          </a:ln>
        </p:spPr>
      </p:pic>
      <p:sp>
        <p:nvSpPr>
          <p:cNvPr id="116" name="Google Shape;116;g31b498db5f1_0_8"/>
          <p:cNvSpPr txBox="1"/>
          <p:nvPr/>
        </p:nvSpPr>
        <p:spPr>
          <a:xfrm>
            <a:off x="13056725" y="1004050"/>
            <a:ext cx="917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Source Code Pro"/>
              <a:ea typeface="Source Code Pro"/>
              <a:cs typeface="Source Code Pro"/>
              <a:sym typeface="Source Code Pro"/>
            </a:endParaRPr>
          </a:p>
        </p:txBody>
      </p:sp>
      <p:sp>
        <p:nvSpPr>
          <p:cNvPr id="117" name="Google Shape;117;g31b498db5f1_0_8"/>
          <p:cNvSpPr txBox="1"/>
          <p:nvPr/>
        </p:nvSpPr>
        <p:spPr>
          <a:xfrm>
            <a:off x="0" y="0"/>
            <a:ext cx="3761400" cy="5732100"/>
          </a:xfrm>
          <a:prstGeom prst="rect">
            <a:avLst/>
          </a:prstGeom>
          <a:solidFill>
            <a:srgbClr val="EAD1DC"/>
          </a:solid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900"/>
              <a:buFont typeface="Arial"/>
              <a:buNone/>
            </a:pPr>
            <a:r>
              <a:rPr b="0" i="0" lang="en" sz="900" u="none" cap="none" strike="noStrike">
                <a:solidFill>
                  <a:srgbClr val="000000"/>
                </a:solidFill>
                <a:latin typeface="Comic Sans MS"/>
                <a:ea typeface="Comic Sans MS"/>
                <a:cs typeface="Comic Sans MS"/>
                <a:sym typeface="Comic Sans MS"/>
              </a:rPr>
              <a:t>What a busy and exciting month we’ve had in Year 1/2! The children have been working incredibly hard and have had lots of fun along the way.</a:t>
            </a:r>
            <a:endParaRPr b="0" i="0" sz="900" u="none" cap="none" strike="noStrike">
              <a:solidFill>
                <a:srgbClr val="000000"/>
              </a:solidFill>
              <a:latin typeface="Comic Sans MS"/>
              <a:ea typeface="Comic Sans MS"/>
              <a:cs typeface="Comic Sans MS"/>
              <a:sym typeface="Comic Sans MS"/>
            </a:endParaRPr>
          </a:p>
          <a:p>
            <a:pPr indent="0" lvl="0" marL="0" marR="0" rtl="0" algn="l">
              <a:lnSpc>
                <a:spcPct val="115000"/>
              </a:lnSpc>
              <a:spcBef>
                <a:spcPts val="1200"/>
              </a:spcBef>
              <a:spcAft>
                <a:spcPts val="0"/>
              </a:spcAft>
              <a:buClr>
                <a:srgbClr val="000000"/>
              </a:buClr>
              <a:buSzPts val="950"/>
              <a:buFont typeface="Arial"/>
              <a:buNone/>
            </a:pPr>
            <a:r>
              <a:rPr b="0" i="0" lang="en" sz="950" u="none" cap="none" strike="noStrike">
                <a:solidFill>
                  <a:srgbClr val="000000"/>
                </a:solidFill>
                <a:latin typeface="Comic Sans MS"/>
                <a:ea typeface="Comic Sans MS"/>
                <a:cs typeface="Comic Sans MS"/>
                <a:sym typeface="Comic Sans MS"/>
              </a:rPr>
              <a:t>In </a:t>
            </a:r>
            <a:r>
              <a:rPr b="1" i="0" lang="en" sz="950" u="none" cap="none" strike="noStrike">
                <a:solidFill>
                  <a:srgbClr val="000000"/>
                </a:solidFill>
                <a:latin typeface="Comic Sans MS"/>
                <a:ea typeface="Comic Sans MS"/>
                <a:cs typeface="Comic Sans MS"/>
                <a:sym typeface="Comic Sans MS"/>
              </a:rPr>
              <a:t>History</a:t>
            </a:r>
            <a:r>
              <a:rPr b="0" i="0" lang="en" sz="950" u="none" cap="none" strike="noStrike">
                <a:solidFill>
                  <a:srgbClr val="000000"/>
                </a:solidFill>
                <a:latin typeface="Comic Sans MS"/>
                <a:ea typeface="Comic Sans MS"/>
                <a:cs typeface="Comic Sans MS"/>
                <a:sym typeface="Comic Sans MS"/>
              </a:rPr>
              <a:t>, we have been learning all about </a:t>
            </a:r>
            <a:r>
              <a:rPr b="1" i="0" lang="en" sz="950" u="none" cap="none" strike="noStrike">
                <a:solidFill>
                  <a:srgbClr val="000000"/>
                </a:solidFill>
                <a:latin typeface="Comic Sans MS"/>
                <a:ea typeface="Comic Sans MS"/>
                <a:cs typeface="Comic Sans MS"/>
                <a:sym typeface="Comic Sans MS"/>
              </a:rPr>
              <a:t>toys from the past</a:t>
            </a:r>
            <a:r>
              <a:rPr b="0" i="0" lang="en" sz="950" u="none" cap="none" strike="noStrike">
                <a:solidFill>
                  <a:srgbClr val="000000"/>
                </a:solidFill>
                <a:latin typeface="Comic Sans MS"/>
                <a:ea typeface="Comic Sans MS"/>
                <a:cs typeface="Comic Sans MS"/>
                <a:sym typeface="Comic Sans MS"/>
              </a:rPr>
              <a:t>. The children explored how toys have changed over time and thought carefully about what children might have played with many years ago. As part of this topic, we </a:t>
            </a:r>
            <a:r>
              <a:rPr b="1" i="0" lang="en" sz="950" u="none" cap="none" strike="noStrike">
                <a:solidFill>
                  <a:srgbClr val="000000"/>
                </a:solidFill>
                <a:latin typeface="Comic Sans MS"/>
                <a:ea typeface="Comic Sans MS"/>
                <a:cs typeface="Comic Sans MS"/>
                <a:sym typeface="Comic Sans MS"/>
              </a:rPr>
              <a:t>designed and made our own toys</a:t>
            </a:r>
            <a:r>
              <a:rPr b="0" i="0" lang="en" sz="950" u="none" cap="none" strike="noStrike">
                <a:solidFill>
                  <a:srgbClr val="000000"/>
                </a:solidFill>
                <a:latin typeface="Comic Sans MS"/>
                <a:ea typeface="Comic Sans MS"/>
                <a:cs typeface="Comic Sans MS"/>
                <a:sym typeface="Comic Sans MS"/>
              </a:rPr>
              <a:t> that could have been used in the past. The creativity, teamwork and problem-solving skills on display were fantastic. We also enjoyed </a:t>
            </a:r>
            <a:r>
              <a:rPr b="1" i="0" lang="en" sz="950" u="none" cap="none" strike="noStrike">
                <a:solidFill>
                  <a:srgbClr val="000000"/>
                </a:solidFill>
                <a:latin typeface="Comic Sans MS"/>
                <a:ea typeface="Comic Sans MS"/>
                <a:cs typeface="Comic Sans MS"/>
                <a:sym typeface="Comic Sans MS"/>
              </a:rPr>
              <a:t>playing traditional games</a:t>
            </a:r>
            <a:r>
              <a:rPr b="0" i="0" lang="en" sz="950" u="none" cap="none" strike="noStrike">
                <a:solidFill>
                  <a:srgbClr val="000000"/>
                </a:solidFill>
                <a:latin typeface="Comic Sans MS"/>
                <a:ea typeface="Comic Sans MS"/>
                <a:cs typeface="Comic Sans MS"/>
                <a:sym typeface="Comic Sans MS"/>
              </a:rPr>
              <a:t> that children would have played in the past, which sparked lots of discussion and laughter!</a:t>
            </a:r>
            <a:endParaRPr b="0" i="0" sz="950" u="none" cap="none" strike="noStrike">
              <a:solidFill>
                <a:srgbClr val="000000"/>
              </a:solidFill>
              <a:latin typeface="Comic Sans MS"/>
              <a:ea typeface="Comic Sans MS"/>
              <a:cs typeface="Comic Sans MS"/>
              <a:sym typeface="Comic Sans MS"/>
            </a:endParaRPr>
          </a:p>
          <a:p>
            <a:pPr indent="0" lvl="0" marL="0" marR="0" rtl="0" algn="l">
              <a:lnSpc>
                <a:spcPct val="115000"/>
              </a:lnSpc>
              <a:spcBef>
                <a:spcPts val="1200"/>
              </a:spcBef>
              <a:spcAft>
                <a:spcPts val="0"/>
              </a:spcAft>
              <a:buClr>
                <a:srgbClr val="000000"/>
              </a:buClr>
              <a:buSzPts val="950"/>
              <a:buFont typeface="Arial"/>
              <a:buNone/>
            </a:pPr>
            <a:r>
              <a:rPr b="0" i="0" lang="en" sz="950" u="none" cap="none" strike="noStrike">
                <a:solidFill>
                  <a:srgbClr val="000000"/>
                </a:solidFill>
                <a:latin typeface="Comic Sans MS"/>
                <a:ea typeface="Comic Sans MS"/>
                <a:cs typeface="Comic Sans MS"/>
                <a:sym typeface="Comic Sans MS"/>
              </a:rPr>
              <a:t>We also took part in our </a:t>
            </a:r>
            <a:r>
              <a:rPr b="1" i="0" lang="en" sz="950" u="none" cap="none" strike="noStrike">
                <a:solidFill>
                  <a:srgbClr val="000000"/>
                </a:solidFill>
                <a:latin typeface="Comic Sans MS"/>
                <a:ea typeface="Comic Sans MS"/>
                <a:cs typeface="Comic Sans MS"/>
                <a:sym typeface="Comic Sans MS"/>
              </a:rPr>
              <a:t>Reindeer Run for charity</a:t>
            </a:r>
            <a:r>
              <a:rPr b="0" i="0" lang="en" sz="950" u="none" cap="none" strike="noStrike">
                <a:solidFill>
                  <a:srgbClr val="000000"/>
                </a:solidFill>
                <a:latin typeface="Comic Sans MS"/>
                <a:ea typeface="Comic Sans MS"/>
                <a:cs typeface="Comic Sans MS"/>
                <a:sym typeface="Comic Sans MS"/>
              </a:rPr>
              <a:t>, and what an achievement it was! The children showed amazing enthusiasm, determination and kindness as they ran to support a good cause. We are so proud of their efforts and the generosity they showed.</a:t>
            </a:r>
            <a:endParaRPr b="0" i="0" sz="950" u="none" cap="none" strike="noStrike">
              <a:solidFill>
                <a:srgbClr val="000000"/>
              </a:solidFill>
              <a:latin typeface="Comic Sans MS"/>
              <a:ea typeface="Comic Sans MS"/>
              <a:cs typeface="Comic Sans MS"/>
              <a:sym typeface="Comic Sans MS"/>
            </a:endParaRPr>
          </a:p>
          <a:p>
            <a:pPr indent="0" lvl="0" marL="0" marR="0" rtl="0" algn="l">
              <a:lnSpc>
                <a:spcPct val="115000"/>
              </a:lnSpc>
              <a:spcBef>
                <a:spcPts val="1200"/>
              </a:spcBef>
              <a:spcAft>
                <a:spcPts val="0"/>
              </a:spcAft>
              <a:buClr>
                <a:srgbClr val="000000"/>
              </a:buClr>
              <a:buSzPts val="950"/>
              <a:buFont typeface="Arial"/>
              <a:buNone/>
            </a:pPr>
            <a:r>
              <a:rPr b="0" i="0" lang="en" sz="950" u="none" cap="none" strike="noStrike">
                <a:solidFill>
                  <a:srgbClr val="000000"/>
                </a:solidFill>
                <a:latin typeface="Comic Sans MS"/>
                <a:ea typeface="Comic Sans MS"/>
                <a:cs typeface="Comic Sans MS"/>
                <a:sym typeface="Comic Sans MS"/>
              </a:rPr>
              <a:t>To top off a brilliant month, the children absolutely </a:t>
            </a:r>
            <a:r>
              <a:rPr b="1" i="0" lang="en" sz="950" u="none" cap="none" strike="noStrike">
                <a:solidFill>
                  <a:srgbClr val="000000"/>
                </a:solidFill>
                <a:latin typeface="Comic Sans MS"/>
                <a:ea typeface="Comic Sans MS"/>
                <a:cs typeface="Comic Sans MS"/>
                <a:sym typeface="Comic Sans MS"/>
              </a:rPr>
              <a:t>smashed it in our Nativity performance</a:t>
            </a:r>
            <a:r>
              <a:rPr b="0" i="0" lang="en" sz="950" u="none" cap="none" strike="noStrike">
                <a:solidFill>
                  <a:srgbClr val="000000"/>
                </a:solidFill>
                <a:latin typeface="Comic Sans MS"/>
                <a:ea typeface="Comic Sans MS"/>
                <a:cs typeface="Comic Sans MS"/>
                <a:sym typeface="Comic Sans MS"/>
              </a:rPr>
              <a:t>. They sang beautifully, spoke clearly and showed so much confidence on stage. Thank you to all the families who came along to support and celebrate with us, it really meant a lot to the children.</a:t>
            </a:r>
            <a:endParaRPr b="0" i="0" sz="950" u="none" cap="none" strike="noStrike">
              <a:solidFill>
                <a:srgbClr val="000000"/>
              </a:solidFill>
              <a:latin typeface="Comic Sans MS"/>
              <a:ea typeface="Comic Sans MS"/>
              <a:cs typeface="Comic Sans MS"/>
              <a:sym typeface="Comic Sans MS"/>
            </a:endParaRPr>
          </a:p>
          <a:p>
            <a:pPr indent="0" lvl="0" marL="0" marR="0" rtl="0" algn="l">
              <a:lnSpc>
                <a:spcPct val="115000"/>
              </a:lnSpc>
              <a:spcBef>
                <a:spcPts val="1200"/>
              </a:spcBef>
              <a:spcAft>
                <a:spcPts val="0"/>
              </a:spcAft>
              <a:buClr>
                <a:srgbClr val="000000"/>
              </a:buClr>
              <a:buSzPts val="950"/>
              <a:buFont typeface="Arial"/>
              <a:buNone/>
            </a:pPr>
            <a:r>
              <a:rPr b="0" i="0" lang="en" sz="950" u="none" cap="none" strike="noStrike">
                <a:solidFill>
                  <a:srgbClr val="000000"/>
                </a:solidFill>
                <a:latin typeface="Comic Sans MS"/>
                <a:ea typeface="Comic Sans MS"/>
                <a:cs typeface="Comic Sans MS"/>
                <a:sym typeface="Comic Sans MS"/>
              </a:rPr>
              <a:t>Thank you for your continued support. We are so proud of everything Year 1/2 have achieved this term and can’t wait for all the exciting learning still to come!</a:t>
            </a:r>
            <a:endParaRPr b="0" i="0" sz="95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120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Comic Sans MS"/>
              <a:ea typeface="Comic Sans MS"/>
              <a:cs typeface="Comic Sans MS"/>
              <a:sym typeface="Comic Sans MS"/>
            </a:endParaRPr>
          </a:p>
        </p:txBody>
      </p:sp>
      <p:pic>
        <p:nvPicPr>
          <p:cNvPr id="118" name="Google Shape;118;g31b498db5f1_0_8" title="IMG_2478.jpg"/>
          <p:cNvPicPr preferRelativeResize="0"/>
          <p:nvPr/>
        </p:nvPicPr>
        <p:blipFill rotWithShape="1">
          <a:blip r:embed="rId4">
            <a:alphaModFix/>
          </a:blip>
          <a:srcRect b="0" l="0" r="0" t="0"/>
          <a:stretch/>
        </p:blipFill>
        <p:spPr>
          <a:xfrm>
            <a:off x="3845125" y="1145128"/>
            <a:ext cx="2540349" cy="1905270"/>
          </a:xfrm>
          <a:prstGeom prst="rect">
            <a:avLst/>
          </a:prstGeom>
          <a:noFill/>
          <a:ln>
            <a:noFill/>
          </a:ln>
        </p:spPr>
      </p:pic>
      <p:pic>
        <p:nvPicPr>
          <p:cNvPr id="119" name="Google Shape;119;g31b498db5f1_0_8" title="IMG_2579.jpg"/>
          <p:cNvPicPr preferRelativeResize="0"/>
          <p:nvPr/>
        </p:nvPicPr>
        <p:blipFill rotWithShape="1">
          <a:blip r:embed="rId5">
            <a:alphaModFix/>
          </a:blip>
          <a:srcRect b="0" l="0" r="0" t="0"/>
          <a:stretch/>
        </p:blipFill>
        <p:spPr>
          <a:xfrm>
            <a:off x="5924098" y="1138127"/>
            <a:ext cx="1683725" cy="2244982"/>
          </a:xfrm>
          <a:prstGeom prst="rect">
            <a:avLst/>
          </a:prstGeom>
          <a:noFill/>
          <a:ln>
            <a:noFill/>
          </a:ln>
        </p:spPr>
      </p:pic>
      <p:pic>
        <p:nvPicPr>
          <p:cNvPr id="120" name="Google Shape;120;g31b498db5f1_0_8" title="IMG_2575.jpg"/>
          <p:cNvPicPr preferRelativeResize="0"/>
          <p:nvPr/>
        </p:nvPicPr>
        <p:blipFill rotWithShape="1">
          <a:blip r:embed="rId6">
            <a:alphaModFix/>
          </a:blip>
          <a:srcRect b="0" l="0" r="0" t="0"/>
          <a:stretch/>
        </p:blipFill>
        <p:spPr>
          <a:xfrm>
            <a:off x="7607824" y="1138125"/>
            <a:ext cx="1536177" cy="2048251"/>
          </a:xfrm>
          <a:prstGeom prst="rect">
            <a:avLst/>
          </a:prstGeom>
          <a:noFill/>
          <a:ln>
            <a:noFill/>
          </a:ln>
        </p:spPr>
      </p:pic>
      <p:pic>
        <p:nvPicPr>
          <p:cNvPr id="121" name="Google Shape;121;g31b498db5f1_0_8" title="IMG_2482.jpg"/>
          <p:cNvPicPr preferRelativeResize="0"/>
          <p:nvPr/>
        </p:nvPicPr>
        <p:blipFill rotWithShape="1">
          <a:blip r:embed="rId7">
            <a:alphaModFix/>
          </a:blip>
          <a:srcRect b="0" l="0" r="0" t="0"/>
          <a:stretch/>
        </p:blipFill>
        <p:spPr>
          <a:xfrm>
            <a:off x="3845125" y="3026925"/>
            <a:ext cx="2658673" cy="1994001"/>
          </a:xfrm>
          <a:prstGeom prst="rect">
            <a:avLst/>
          </a:prstGeom>
          <a:noFill/>
          <a:ln>
            <a:noFill/>
          </a:ln>
        </p:spPr>
      </p:pic>
      <p:pic>
        <p:nvPicPr>
          <p:cNvPr id="122" name="Google Shape;122;g31b498db5f1_0_8" title="IMG_2489.jpg"/>
          <p:cNvPicPr preferRelativeResize="0"/>
          <p:nvPr/>
        </p:nvPicPr>
        <p:blipFill rotWithShape="1">
          <a:blip r:embed="rId8">
            <a:alphaModFix/>
          </a:blip>
          <a:srcRect b="0" l="0" r="0" t="0"/>
          <a:stretch/>
        </p:blipFill>
        <p:spPr>
          <a:xfrm>
            <a:off x="6385487" y="2952050"/>
            <a:ext cx="2758502" cy="20688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sarahpascoe</dc:creator>
</cp:coreProperties>
</file>