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Lst>
  <p:sldSz cy="5143500" cx="9144000"/>
  <p:notesSz cx="6858000" cy="9144000"/>
  <p:embeddedFontLst>
    <p:embeddedFont>
      <p:font typeface="Roboto"/>
      <p:regular r:id="rId11"/>
      <p:bold r:id="rId12"/>
      <p:italic r:id="rId13"/>
      <p:boldItalic r:id="rId14"/>
    </p:embeddedFont>
    <p:embeddedFont>
      <p:font typeface="Amatic SC"/>
      <p:regular r:id="rId15"/>
      <p:bold r:id="rId16"/>
    </p:embeddedFont>
    <p:embeddedFont>
      <p:font typeface="Source Code Pro"/>
      <p:regular r:id="rId17"/>
      <p:bold r:id="rId18"/>
      <p:italic r:id="rId19"/>
      <p:boldItalic r:id="rId20"/>
    </p:embeddedFont>
    <p:embeddedFont>
      <p:font typeface="Century Gothic"/>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25" roundtripDataSignature="AMtx7miu7Zy5/lJXZYP2slOVvaDXXzoX5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SourceCodePro-boldItalic.fntdata"/><Relationship Id="rId22" Type="http://schemas.openxmlformats.org/officeDocument/2006/relationships/font" Target="fonts/CenturyGothic-bold.fntdata"/><Relationship Id="rId21" Type="http://schemas.openxmlformats.org/officeDocument/2006/relationships/font" Target="fonts/CenturyGothic-regular.fntdata"/><Relationship Id="rId24" Type="http://schemas.openxmlformats.org/officeDocument/2006/relationships/font" Target="fonts/CenturyGothic-boldItalic.fntdata"/><Relationship Id="rId23"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font" Target="fonts/Roboto-regular.fntdata"/><Relationship Id="rId10" Type="http://schemas.openxmlformats.org/officeDocument/2006/relationships/slide" Target="slides/slide5.xml"/><Relationship Id="rId13" Type="http://schemas.openxmlformats.org/officeDocument/2006/relationships/font" Target="fonts/Roboto-italic.fntdata"/><Relationship Id="rId12" Type="http://schemas.openxmlformats.org/officeDocument/2006/relationships/font" Target="fonts/Roboto-bold.fntdata"/><Relationship Id="rId15" Type="http://schemas.openxmlformats.org/officeDocument/2006/relationships/font" Target="fonts/AmaticSC-regular.fntdata"/><Relationship Id="rId14" Type="http://schemas.openxmlformats.org/officeDocument/2006/relationships/font" Target="fonts/Roboto-boldItalic.fntdata"/><Relationship Id="rId17" Type="http://schemas.openxmlformats.org/officeDocument/2006/relationships/font" Target="fonts/SourceCodePro-regular.fntdata"/><Relationship Id="rId16" Type="http://schemas.openxmlformats.org/officeDocument/2006/relationships/font" Target="fonts/AmaticSC-bold.fntdata"/><Relationship Id="rId19" Type="http://schemas.openxmlformats.org/officeDocument/2006/relationships/font" Target="fonts/SourceCodePro-italic.fntdata"/><Relationship Id="rId18" Type="http://schemas.openxmlformats.org/officeDocument/2006/relationships/font" Target="fonts/SourceCodePr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a711f4a5f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 name="Google Shape;54;g2a711f4a5f1_0_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6b2c0badb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g36b2c0badb8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840c712a7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g3840c712a7d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91e577a5c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 name="Google Shape;89;g391e577a5c6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0"/>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11" name="Google Shape;11;p20"/>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28"/>
          <p:cNvSpPr txBox="1"/>
          <p:nvPr>
            <p:ph hasCustomPrompt="1" type="title"/>
          </p:nvPr>
        </p:nvSpPr>
        <p:spPr>
          <a:xfrm>
            <a:off x="311700" y="1240275"/>
            <a:ext cx="8520600" cy="1981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chemeClr val="lt1"/>
              </a:buClr>
              <a:buSzPts val="12000"/>
              <a:buNone/>
              <a:defRPr sz="12000">
                <a:solidFill>
                  <a:schemeClr val="lt1"/>
                </a:solidFill>
                <a:highlight>
                  <a:schemeClr val="accent1"/>
                </a:highlight>
              </a:defRPr>
            </a:lvl1pPr>
            <a:lvl2pPr lvl="1" algn="ctr">
              <a:lnSpc>
                <a:spcPct val="100000"/>
              </a:lnSpc>
              <a:spcBef>
                <a:spcPts val="0"/>
              </a:spcBef>
              <a:spcAft>
                <a:spcPts val="0"/>
              </a:spcAft>
              <a:buClr>
                <a:schemeClr val="lt1"/>
              </a:buClr>
              <a:buSzPts val="12000"/>
              <a:buNone/>
              <a:defRPr sz="12000">
                <a:solidFill>
                  <a:schemeClr val="lt1"/>
                </a:solidFill>
                <a:highlight>
                  <a:schemeClr val="accent1"/>
                </a:highlight>
              </a:defRPr>
            </a:lvl2pPr>
            <a:lvl3pPr lvl="2" algn="ctr">
              <a:lnSpc>
                <a:spcPct val="100000"/>
              </a:lnSpc>
              <a:spcBef>
                <a:spcPts val="0"/>
              </a:spcBef>
              <a:spcAft>
                <a:spcPts val="0"/>
              </a:spcAft>
              <a:buClr>
                <a:schemeClr val="lt1"/>
              </a:buClr>
              <a:buSzPts val="12000"/>
              <a:buNone/>
              <a:defRPr sz="12000">
                <a:solidFill>
                  <a:schemeClr val="lt1"/>
                </a:solidFill>
                <a:highlight>
                  <a:schemeClr val="accent1"/>
                </a:highlight>
              </a:defRPr>
            </a:lvl3pPr>
            <a:lvl4pPr lvl="3" algn="ctr">
              <a:lnSpc>
                <a:spcPct val="100000"/>
              </a:lnSpc>
              <a:spcBef>
                <a:spcPts val="0"/>
              </a:spcBef>
              <a:spcAft>
                <a:spcPts val="0"/>
              </a:spcAft>
              <a:buClr>
                <a:schemeClr val="lt1"/>
              </a:buClr>
              <a:buSzPts val="12000"/>
              <a:buNone/>
              <a:defRPr sz="12000">
                <a:solidFill>
                  <a:schemeClr val="lt1"/>
                </a:solidFill>
                <a:highlight>
                  <a:schemeClr val="accent1"/>
                </a:highlight>
              </a:defRPr>
            </a:lvl4pPr>
            <a:lvl5pPr lvl="4" algn="ctr">
              <a:lnSpc>
                <a:spcPct val="100000"/>
              </a:lnSpc>
              <a:spcBef>
                <a:spcPts val="0"/>
              </a:spcBef>
              <a:spcAft>
                <a:spcPts val="0"/>
              </a:spcAft>
              <a:buClr>
                <a:schemeClr val="lt1"/>
              </a:buClr>
              <a:buSzPts val="12000"/>
              <a:buNone/>
              <a:defRPr sz="12000">
                <a:solidFill>
                  <a:schemeClr val="lt1"/>
                </a:solidFill>
                <a:highlight>
                  <a:schemeClr val="accent1"/>
                </a:highlight>
              </a:defRPr>
            </a:lvl5pPr>
            <a:lvl6pPr lvl="5" algn="ctr">
              <a:lnSpc>
                <a:spcPct val="100000"/>
              </a:lnSpc>
              <a:spcBef>
                <a:spcPts val="0"/>
              </a:spcBef>
              <a:spcAft>
                <a:spcPts val="0"/>
              </a:spcAft>
              <a:buClr>
                <a:schemeClr val="lt1"/>
              </a:buClr>
              <a:buSzPts val="12000"/>
              <a:buNone/>
              <a:defRPr sz="12000">
                <a:solidFill>
                  <a:schemeClr val="lt1"/>
                </a:solidFill>
                <a:highlight>
                  <a:schemeClr val="accent1"/>
                </a:highlight>
              </a:defRPr>
            </a:lvl6pPr>
            <a:lvl7pPr lvl="6" algn="ctr">
              <a:lnSpc>
                <a:spcPct val="100000"/>
              </a:lnSpc>
              <a:spcBef>
                <a:spcPts val="0"/>
              </a:spcBef>
              <a:spcAft>
                <a:spcPts val="0"/>
              </a:spcAft>
              <a:buClr>
                <a:schemeClr val="lt1"/>
              </a:buClr>
              <a:buSzPts val="12000"/>
              <a:buNone/>
              <a:defRPr sz="12000">
                <a:solidFill>
                  <a:schemeClr val="lt1"/>
                </a:solidFill>
                <a:highlight>
                  <a:schemeClr val="accent1"/>
                </a:highlight>
              </a:defRPr>
            </a:lvl7pPr>
            <a:lvl8pPr lvl="7" algn="ctr">
              <a:lnSpc>
                <a:spcPct val="100000"/>
              </a:lnSpc>
              <a:spcBef>
                <a:spcPts val="0"/>
              </a:spcBef>
              <a:spcAft>
                <a:spcPts val="0"/>
              </a:spcAft>
              <a:buClr>
                <a:schemeClr val="lt1"/>
              </a:buClr>
              <a:buSzPts val="12000"/>
              <a:buNone/>
              <a:defRPr sz="12000">
                <a:solidFill>
                  <a:schemeClr val="lt1"/>
                </a:solidFill>
                <a:highlight>
                  <a:schemeClr val="accent1"/>
                </a:highlight>
              </a:defRPr>
            </a:lvl8pPr>
            <a:lvl9pPr lvl="8" algn="ctr">
              <a:lnSpc>
                <a:spcPct val="100000"/>
              </a:lnSpc>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28"/>
          <p:cNvSpPr txBox="1"/>
          <p:nvPr>
            <p:ph idx="1" type="body"/>
          </p:nvPr>
        </p:nvSpPr>
        <p:spPr>
          <a:xfrm>
            <a:off x="311700" y="33046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lnSpc>
                <a:spcPct val="115000"/>
              </a:lnSpc>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lnSpc>
                <a:spcPct val="115000"/>
              </a:lnSpc>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lnSpc>
                <a:spcPct val="115000"/>
              </a:lnSpc>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lnSpc>
                <a:spcPct val="115000"/>
              </a:lnSpc>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lnSpc>
                <a:spcPct val="115000"/>
              </a:lnSpc>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lnSpc>
                <a:spcPct val="115000"/>
              </a:lnSpc>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lnSpc>
                <a:spcPct val="115000"/>
              </a:lnSpc>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lnSpc>
                <a:spcPct val="115000"/>
              </a:lnSpc>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3" name="Shape 13"/>
        <p:cNvGrpSpPr/>
        <p:nvPr/>
      </p:nvGrpSpPr>
      <p:grpSpPr>
        <a:xfrm>
          <a:off x="0" y="0"/>
          <a:ext cx="0" cy="0"/>
          <a:chOff x="0" y="0"/>
          <a:chExt cx="0" cy="0"/>
        </a:xfrm>
      </p:grpSpPr>
      <p:sp>
        <p:nvSpPr>
          <p:cNvPr id="14" name="Google Shape;14;p19"/>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19"/>
          <p:cNvSpPr txBox="1"/>
          <p:nvPr>
            <p:ph type="ctrTitle"/>
          </p:nvPr>
        </p:nvSpPr>
        <p:spPr>
          <a:xfrm>
            <a:off x="311700" y="392150"/>
            <a:ext cx="8520600" cy="2690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p:txBody>
      </p:sp>
      <p:sp>
        <p:nvSpPr>
          <p:cNvPr id="16" name="Google Shape;16;p19"/>
          <p:cNvSpPr txBox="1"/>
          <p:nvPr>
            <p:ph idx="1" type="subTitle"/>
          </p:nvPr>
        </p:nvSpPr>
        <p:spPr>
          <a:xfrm>
            <a:off x="311700" y="3890400"/>
            <a:ext cx="8520600" cy="706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7" name="Google Shape;1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 name="Shape 18"/>
        <p:cNvGrpSpPr/>
        <p:nvPr/>
      </p:nvGrpSpPr>
      <p:grpSpPr>
        <a:xfrm>
          <a:off x="0" y="0"/>
          <a:ext cx="0" cy="0"/>
          <a:chOff x="0" y="0"/>
          <a:chExt cx="0" cy="0"/>
        </a:xfrm>
      </p:grpSpPr>
      <p:sp>
        <p:nvSpPr>
          <p:cNvPr id="19" name="Google Shape;19;p21"/>
          <p:cNvSpPr txBox="1"/>
          <p:nvPr>
            <p:ph type="title"/>
          </p:nvPr>
        </p:nvSpPr>
        <p:spPr>
          <a:xfrm>
            <a:off x="2802750" y="802500"/>
            <a:ext cx="3538500" cy="3538500"/>
          </a:xfrm>
          <a:prstGeom prst="rect">
            <a:avLst/>
          </a:prstGeom>
          <a:solidFill>
            <a:srgbClr val="FFFFFF"/>
          </a:solid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0" name="Google Shape;2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22"/>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p:txBody>
      </p:sp>
      <p:sp>
        <p:nvSpPr>
          <p:cNvPr id="23" name="Google Shape;23;p22"/>
          <p:cNvSpPr txBox="1"/>
          <p:nvPr>
            <p:ph idx="1" type="body"/>
          </p:nvPr>
        </p:nvSpPr>
        <p:spPr>
          <a:xfrm>
            <a:off x="3117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2"/>
          <p:cNvSpPr txBox="1"/>
          <p:nvPr>
            <p:ph idx="2" type="body"/>
          </p:nvPr>
        </p:nvSpPr>
        <p:spPr>
          <a:xfrm>
            <a:off x="4832400" y="1228675"/>
            <a:ext cx="3999900" cy="3340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23"/>
          <p:cNvSpPr txBox="1"/>
          <p:nvPr>
            <p:ph type="title"/>
          </p:nvPr>
        </p:nvSpPr>
        <p:spPr>
          <a:xfrm>
            <a:off x="304800" y="309350"/>
            <a:ext cx="8537700" cy="74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4000"/>
              <a:buNone/>
              <a:defRPr sz="4000"/>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p:txBody>
      </p:sp>
      <p:sp>
        <p:nvSpPr>
          <p:cNvPr id="28" name="Google Shape;2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2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3000"/>
              <a:buNone/>
              <a:defRPr sz="3000">
                <a:highlight>
                  <a:schemeClr val="dk1"/>
                </a:highlight>
              </a:defRPr>
            </a:lvl1pPr>
            <a:lvl2pPr lvl="1" algn="l">
              <a:lnSpc>
                <a:spcPct val="100000"/>
              </a:lnSpc>
              <a:spcBef>
                <a:spcPts val="0"/>
              </a:spcBef>
              <a:spcAft>
                <a:spcPts val="0"/>
              </a:spcAft>
              <a:buSzPts val="3000"/>
              <a:buNone/>
              <a:defRPr sz="3000">
                <a:highlight>
                  <a:schemeClr val="dk1"/>
                </a:highlight>
              </a:defRPr>
            </a:lvl2pPr>
            <a:lvl3pPr lvl="2" algn="l">
              <a:lnSpc>
                <a:spcPct val="100000"/>
              </a:lnSpc>
              <a:spcBef>
                <a:spcPts val="0"/>
              </a:spcBef>
              <a:spcAft>
                <a:spcPts val="0"/>
              </a:spcAft>
              <a:buSzPts val="3000"/>
              <a:buNone/>
              <a:defRPr sz="3000">
                <a:highlight>
                  <a:schemeClr val="dk1"/>
                </a:highlight>
              </a:defRPr>
            </a:lvl3pPr>
            <a:lvl4pPr lvl="3" algn="l">
              <a:lnSpc>
                <a:spcPct val="100000"/>
              </a:lnSpc>
              <a:spcBef>
                <a:spcPts val="0"/>
              </a:spcBef>
              <a:spcAft>
                <a:spcPts val="0"/>
              </a:spcAft>
              <a:buSzPts val="3000"/>
              <a:buNone/>
              <a:defRPr sz="3000">
                <a:highlight>
                  <a:schemeClr val="dk1"/>
                </a:highlight>
              </a:defRPr>
            </a:lvl4pPr>
            <a:lvl5pPr lvl="4" algn="l">
              <a:lnSpc>
                <a:spcPct val="100000"/>
              </a:lnSpc>
              <a:spcBef>
                <a:spcPts val="0"/>
              </a:spcBef>
              <a:spcAft>
                <a:spcPts val="0"/>
              </a:spcAft>
              <a:buSzPts val="3000"/>
              <a:buNone/>
              <a:defRPr sz="3000">
                <a:highlight>
                  <a:schemeClr val="dk1"/>
                </a:highlight>
              </a:defRPr>
            </a:lvl5pPr>
            <a:lvl6pPr lvl="5" algn="l">
              <a:lnSpc>
                <a:spcPct val="100000"/>
              </a:lnSpc>
              <a:spcBef>
                <a:spcPts val="0"/>
              </a:spcBef>
              <a:spcAft>
                <a:spcPts val="0"/>
              </a:spcAft>
              <a:buSzPts val="3000"/>
              <a:buNone/>
              <a:defRPr sz="3000">
                <a:highlight>
                  <a:schemeClr val="dk1"/>
                </a:highlight>
              </a:defRPr>
            </a:lvl6pPr>
            <a:lvl7pPr lvl="6" algn="l">
              <a:lnSpc>
                <a:spcPct val="100000"/>
              </a:lnSpc>
              <a:spcBef>
                <a:spcPts val="0"/>
              </a:spcBef>
              <a:spcAft>
                <a:spcPts val="0"/>
              </a:spcAft>
              <a:buSzPts val="3000"/>
              <a:buNone/>
              <a:defRPr sz="3000">
                <a:highlight>
                  <a:schemeClr val="dk1"/>
                </a:highlight>
              </a:defRPr>
            </a:lvl7pPr>
            <a:lvl8pPr lvl="7" algn="l">
              <a:lnSpc>
                <a:spcPct val="100000"/>
              </a:lnSpc>
              <a:spcBef>
                <a:spcPts val="0"/>
              </a:spcBef>
              <a:spcAft>
                <a:spcPts val="0"/>
              </a:spcAft>
              <a:buSzPts val="3000"/>
              <a:buNone/>
              <a:defRPr sz="3000">
                <a:highlight>
                  <a:schemeClr val="dk1"/>
                </a:highlight>
              </a:defRPr>
            </a:lvl8pPr>
            <a:lvl9pPr lvl="8" algn="l">
              <a:lnSpc>
                <a:spcPct val="100000"/>
              </a:lnSpc>
              <a:spcBef>
                <a:spcPts val="0"/>
              </a:spcBef>
              <a:spcAft>
                <a:spcPts val="0"/>
              </a:spcAft>
              <a:buSzPts val="3000"/>
              <a:buNone/>
              <a:defRPr sz="3000">
                <a:highlight>
                  <a:schemeClr val="dk1"/>
                </a:highlight>
              </a:defRPr>
            </a:lvl9pPr>
          </a:lstStyle>
          <a:p/>
        </p:txBody>
      </p:sp>
      <p:sp>
        <p:nvSpPr>
          <p:cNvPr id="31" name="Google Shape;31;p2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2" name="Google Shape;3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25"/>
          <p:cNvSpPr txBox="1"/>
          <p:nvPr>
            <p:ph type="title"/>
          </p:nvPr>
        </p:nvSpPr>
        <p:spPr>
          <a:xfrm>
            <a:off x="490250" y="526350"/>
            <a:ext cx="56187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Clr>
                <a:schemeClr val="lt1"/>
              </a:buClr>
              <a:buSzPts val="6000"/>
              <a:buNone/>
              <a:defRPr sz="6000">
                <a:solidFill>
                  <a:schemeClr val="lt1"/>
                </a:solidFill>
              </a:defRPr>
            </a:lvl1pPr>
            <a:lvl2pPr lvl="1" algn="l">
              <a:lnSpc>
                <a:spcPct val="100000"/>
              </a:lnSpc>
              <a:spcBef>
                <a:spcPts val="0"/>
              </a:spcBef>
              <a:spcAft>
                <a:spcPts val="0"/>
              </a:spcAft>
              <a:buClr>
                <a:schemeClr val="lt1"/>
              </a:buClr>
              <a:buSzPts val="6000"/>
              <a:buNone/>
              <a:defRPr sz="6000">
                <a:solidFill>
                  <a:schemeClr val="lt1"/>
                </a:solidFill>
              </a:defRPr>
            </a:lvl2pPr>
            <a:lvl3pPr lvl="2" algn="l">
              <a:lnSpc>
                <a:spcPct val="100000"/>
              </a:lnSpc>
              <a:spcBef>
                <a:spcPts val="0"/>
              </a:spcBef>
              <a:spcAft>
                <a:spcPts val="0"/>
              </a:spcAft>
              <a:buClr>
                <a:schemeClr val="lt1"/>
              </a:buClr>
              <a:buSzPts val="6000"/>
              <a:buNone/>
              <a:defRPr sz="6000">
                <a:solidFill>
                  <a:schemeClr val="lt1"/>
                </a:solidFill>
              </a:defRPr>
            </a:lvl3pPr>
            <a:lvl4pPr lvl="3" algn="l">
              <a:lnSpc>
                <a:spcPct val="100000"/>
              </a:lnSpc>
              <a:spcBef>
                <a:spcPts val="0"/>
              </a:spcBef>
              <a:spcAft>
                <a:spcPts val="0"/>
              </a:spcAft>
              <a:buClr>
                <a:schemeClr val="lt1"/>
              </a:buClr>
              <a:buSzPts val="6000"/>
              <a:buNone/>
              <a:defRPr sz="6000">
                <a:solidFill>
                  <a:schemeClr val="lt1"/>
                </a:solidFill>
              </a:defRPr>
            </a:lvl4pPr>
            <a:lvl5pPr lvl="4" algn="l">
              <a:lnSpc>
                <a:spcPct val="100000"/>
              </a:lnSpc>
              <a:spcBef>
                <a:spcPts val="0"/>
              </a:spcBef>
              <a:spcAft>
                <a:spcPts val="0"/>
              </a:spcAft>
              <a:buClr>
                <a:schemeClr val="lt1"/>
              </a:buClr>
              <a:buSzPts val="6000"/>
              <a:buNone/>
              <a:defRPr sz="6000">
                <a:solidFill>
                  <a:schemeClr val="lt1"/>
                </a:solidFill>
              </a:defRPr>
            </a:lvl5pPr>
            <a:lvl6pPr lvl="5" algn="l">
              <a:lnSpc>
                <a:spcPct val="100000"/>
              </a:lnSpc>
              <a:spcBef>
                <a:spcPts val="0"/>
              </a:spcBef>
              <a:spcAft>
                <a:spcPts val="0"/>
              </a:spcAft>
              <a:buClr>
                <a:schemeClr val="lt1"/>
              </a:buClr>
              <a:buSzPts val="6000"/>
              <a:buNone/>
              <a:defRPr sz="6000">
                <a:solidFill>
                  <a:schemeClr val="lt1"/>
                </a:solidFill>
              </a:defRPr>
            </a:lvl6pPr>
            <a:lvl7pPr lvl="6" algn="l">
              <a:lnSpc>
                <a:spcPct val="100000"/>
              </a:lnSpc>
              <a:spcBef>
                <a:spcPts val="0"/>
              </a:spcBef>
              <a:spcAft>
                <a:spcPts val="0"/>
              </a:spcAft>
              <a:buClr>
                <a:schemeClr val="lt1"/>
              </a:buClr>
              <a:buSzPts val="6000"/>
              <a:buNone/>
              <a:defRPr sz="6000">
                <a:solidFill>
                  <a:schemeClr val="lt1"/>
                </a:solidFill>
              </a:defRPr>
            </a:lvl7pPr>
            <a:lvl8pPr lvl="7" algn="l">
              <a:lnSpc>
                <a:spcPct val="100000"/>
              </a:lnSpc>
              <a:spcBef>
                <a:spcPts val="0"/>
              </a:spcBef>
              <a:spcAft>
                <a:spcPts val="0"/>
              </a:spcAft>
              <a:buClr>
                <a:schemeClr val="lt1"/>
              </a:buClr>
              <a:buSzPts val="6000"/>
              <a:buNone/>
              <a:defRPr sz="6000">
                <a:solidFill>
                  <a:schemeClr val="lt1"/>
                </a:solidFill>
              </a:defRPr>
            </a:lvl8pPr>
            <a:lvl9pPr lvl="8" algn="l">
              <a:lnSpc>
                <a:spcPct val="100000"/>
              </a:lnSpc>
              <a:spcBef>
                <a:spcPts val="0"/>
              </a:spcBef>
              <a:spcAft>
                <a:spcPts val="0"/>
              </a:spcAft>
              <a:buClr>
                <a:schemeClr val="lt1"/>
              </a:buClr>
              <a:buSzPts val="6000"/>
              <a:buNone/>
              <a:defRPr sz="6000">
                <a:solidFill>
                  <a:schemeClr val="lt1"/>
                </a:solidFill>
              </a:defRPr>
            </a:lvl9pPr>
          </a:lstStyle>
          <a:p/>
        </p:txBody>
      </p:sp>
      <p:sp>
        <p:nvSpPr>
          <p:cNvPr id="35" name="Google Shape;3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26"/>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8" name="Google Shape;38;p26"/>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26"/>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40" name="Google Shape;40;p26"/>
          <p:cNvSpPr txBox="1"/>
          <p:nvPr>
            <p:ph idx="1" type="subTitle"/>
          </p:nvPr>
        </p:nvSpPr>
        <p:spPr>
          <a:xfrm>
            <a:off x="265500" y="2845223"/>
            <a:ext cx="4045200" cy="1345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26"/>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indent="-317500" lvl="1" marL="914400" algn="l">
              <a:lnSpc>
                <a:spcPct val="115000"/>
              </a:lnSpc>
              <a:spcBef>
                <a:spcPts val="0"/>
              </a:spcBef>
              <a:spcAft>
                <a:spcPts val="0"/>
              </a:spcAft>
              <a:buClr>
                <a:schemeClr val="accent1"/>
              </a:buClr>
              <a:buSzPts val="1400"/>
              <a:buChar char="○"/>
              <a:defRPr>
                <a:solidFill>
                  <a:schemeClr val="accent1"/>
                </a:solidFill>
                <a:highlight>
                  <a:schemeClr val="lt1"/>
                </a:highlight>
              </a:defRPr>
            </a:lvl2pPr>
            <a:lvl3pPr indent="-317500" lvl="2" marL="1371600" algn="l">
              <a:lnSpc>
                <a:spcPct val="115000"/>
              </a:lnSpc>
              <a:spcBef>
                <a:spcPts val="0"/>
              </a:spcBef>
              <a:spcAft>
                <a:spcPts val="0"/>
              </a:spcAft>
              <a:buClr>
                <a:schemeClr val="accent1"/>
              </a:buClr>
              <a:buSzPts val="1400"/>
              <a:buChar char="■"/>
              <a:defRPr>
                <a:solidFill>
                  <a:schemeClr val="accent1"/>
                </a:solidFill>
                <a:highlight>
                  <a:schemeClr val="lt1"/>
                </a:highlight>
              </a:defRPr>
            </a:lvl3pPr>
            <a:lvl4pPr indent="-317500" lvl="3" marL="1828800" algn="l">
              <a:lnSpc>
                <a:spcPct val="115000"/>
              </a:lnSpc>
              <a:spcBef>
                <a:spcPts val="0"/>
              </a:spcBef>
              <a:spcAft>
                <a:spcPts val="0"/>
              </a:spcAft>
              <a:buClr>
                <a:schemeClr val="accent1"/>
              </a:buClr>
              <a:buSzPts val="1400"/>
              <a:buChar char="●"/>
              <a:defRPr>
                <a:solidFill>
                  <a:schemeClr val="accent1"/>
                </a:solidFill>
                <a:highlight>
                  <a:schemeClr val="lt1"/>
                </a:highlight>
              </a:defRPr>
            </a:lvl4pPr>
            <a:lvl5pPr indent="-317500" lvl="4" marL="2286000" algn="l">
              <a:lnSpc>
                <a:spcPct val="115000"/>
              </a:lnSpc>
              <a:spcBef>
                <a:spcPts val="0"/>
              </a:spcBef>
              <a:spcAft>
                <a:spcPts val="0"/>
              </a:spcAft>
              <a:buClr>
                <a:schemeClr val="accent1"/>
              </a:buClr>
              <a:buSzPts val="1400"/>
              <a:buChar char="○"/>
              <a:defRPr>
                <a:solidFill>
                  <a:schemeClr val="accent1"/>
                </a:solidFill>
                <a:highlight>
                  <a:schemeClr val="lt1"/>
                </a:highlight>
              </a:defRPr>
            </a:lvl5pPr>
            <a:lvl6pPr indent="-317500" lvl="5" marL="2743200" algn="l">
              <a:lnSpc>
                <a:spcPct val="115000"/>
              </a:lnSpc>
              <a:spcBef>
                <a:spcPts val="0"/>
              </a:spcBef>
              <a:spcAft>
                <a:spcPts val="0"/>
              </a:spcAft>
              <a:buClr>
                <a:schemeClr val="accent1"/>
              </a:buClr>
              <a:buSzPts val="1400"/>
              <a:buChar char="■"/>
              <a:defRPr>
                <a:solidFill>
                  <a:schemeClr val="accent1"/>
                </a:solidFill>
                <a:highlight>
                  <a:schemeClr val="lt1"/>
                </a:highlight>
              </a:defRPr>
            </a:lvl6pPr>
            <a:lvl7pPr indent="-317500" lvl="6" marL="3200400" algn="l">
              <a:lnSpc>
                <a:spcPct val="115000"/>
              </a:lnSpc>
              <a:spcBef>
                <a:spcPts val="0"/>
              </a:spcBef>
              <a:spcAft>
                <a:spcPts val="0"/>
              </a:spcAft>
              <a:buClr>
                <a:schemeClr val="accent1"/>
              </a:buClr>
              <a:buSzPts val="1400"/>
              <a:buChar char="●"/>
              <a:defRPr>
                <a:solidFill>
                  <a:schemeClr val="accent1"/>
                </a:solidFill>
                <a:highlight>
                  <a:schemeClr val="lt1"/>
                </a:highlight>
              </a:defRPr>
            </a:lvl7pPr>
            <a:lvl8pPr indent="-317500" lvl="7" marL="3657600" algn="l">
              <a:lnSpc>
                <a:spcPct val="115000"/>
              </a:lnSpc>
              <a:spcBef>
                <a:spcPts val="0"/>
              </a:spcBef>
              <a:spcAft>
                <a:spcPts val="0"/>
              </a:spcAft>
              <a:buClr>
                <a:schemeClr val="accent1"/>
              </a:buClr>
              <a:buSzPts val="1400"/>
              <a:buChar char="○"/>
              <a:defRPr>
                <a:solidFill>
                  <a:schemeClr val="accent1"/>
                </a:solidFill>
                <a:highlight>
                  <a:schemeClr val="lt1"/>
                </a:highlight>
              </a:defRPr>
            </a:lvl8pPr>
            <a:lvl9pPr indent="-317500" lvl="8" marL="4114800" algn="l">
              <a:lnSpc>
                <a:spcPct val="115000"/>
              </a:lnSpc>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27"/>
          <p:cNvSpPr txBox="1"/>
          <p:nvPr>
            <p:ph idx="1" type="body"/>
          </p:nvPr>
        </p:nvSpPr>
        <p:spPr>
          <a:xfrm>
            <a:off x="319500" y="4230575"/>
            <a:ext cx="5998800" cy="598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1pPr>
            <a:lvl2pPr lvl="1"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2pPr>
            <a:lvl3pPr lvl="2"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3pPr>
            <a:lvl4pPr lvl="3"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4pPr>
            <a:lvl5pPr lvl="4"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5pPr>
            <a:lvl6pPr lvl="5"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6pPr>
            <a:lvl7pPr lvl="6"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7pPr>
            <a:lvl8pPr lvl="7"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8pPr>
            <a:lvl9pPr lvl="8" marR="0" rtl="0" algn="l">
              <a:lnSpc>
                <a:spcPct val="100000"/>
              </a:lnSpc>
              <a:spcBef>
                <a:spcPts val="0"/>
              </a:spcBef>
              <a:spcAft>
                <a:spcPts val="0"/>
              </a:spcAft>
              <a:buClr>
                <a:schemeClr val="accent1"/>
              </a:buClr>
              <a:buSzPts val="4200"/>
              <a:buFont typeface="Amatic SC"/>
              <a:buNone/>
              <a:defRPr b="1" i="0" sz="4200" u="none" cap="none" strike="noStrike">
                <a:solidFill>
                  <a:schemeClr val="accent1"/>
                </a:solidFill>
                <a:latin typeface="Amatic SC"/>
                <a:ea typeface="Amatic SC"/>
                <a:cs typeface="Amatic SC"/>
                <a:sym typeface="Amatic SC"/>
              </a:defRPr>
            </a:lvl9pPr>
          </a:lstStyle>
          <a:p/>
        </p:txBody>
      </p:sp>
      <p:sp>
        <p:nvSpPr>
          <p:cNvPr id="7" name="Google Shape;7;p18"/>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Source Code Pro"/>
              <a:buChar char="●"/>
              <a:defRPr b="0" i="0" sz="1800" u="none" cap="none" strike="noStrike">
                <a:solidFill>
                  <a:schemeClr val="dk2"/>
                </a:solidFill>
                <a:latin typeface="Source Code Pro"/>
                <a:ea typeface="Source Code Pro"/>
                <a:cs typeface="Source Code Pro"/>
                <a:sym typeface="Source Code Pro"/>
              </a:defRPr>
            </a:lvl1pPr>
            <a:lvl2pPr indent="-317500" lvl="1" marL="914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2pPr>
            <a:lvl3pPr indent="-317500" lvl="2" marL="1371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3pPr>
            <a:lvl4pPr indent="-317500" lvl="3" marL="1828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4pPr>
            <a:lvl5pPr indent="-317500" lvl="4" marL="22860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5pPr>
            <a:lvl6pPr indent="-317500" lvl="5" marL="27432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6pPr>
            <a:lvl7pPr indent="-317500" lvl="6" marL="32004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7pPr>
            <a:lvl8pPr indent="-317500" lvl="7" marL="36576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8pPr>
            <a:lvl9pPr indent="-317500" lvl="8" marL="4114800" marR="0" rtl="0" algn="l">
              <a:lnSpc>
                <a:spcPct val="115000"/>
              </a:lnSpc>
              <a:spcBef>
                <a:spcPts val="0"/>
              </a:spcBef>
              <a:spcAft>
                <a:spcPts val="0"/>
              </a:spcAft>
              <a:buClr>
                <a:schemeClr val="dk2"/>
              </a:buClr>
              <a:buSzPts val="1400"/>
              <a:buFont typeface="Source Code Pro"/>
              <a:buChar char="■"/>
              <a:defRPr b="0" i="0" sz="1400" u="none" cap="none" strike="noStrike">
                <a:solidFill>
                  <a:schemeClr val="dk2"/>
                </a:solidFill>
                <a:latin typeface="Source Code Pro"/>
                <a:ea typeface="Source Code Pro"/>
                <a:cs typeface="Source Code Pro"/>
                <a:sym typeface="Source Code Pro"/>
              </a:defRPr>
            </a:lvl9pPr>
          </a:lstStyle>
          <a:p/>
        </p:txBody>
      </p:sp>
      <p:sp>
        <p:nvSpPr>
          <p:cNvPr id="8" name="Google Shape;8;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10" Type="http://schemas.openxmlformats.org/officeDocument/2006/relationships/image" Target="../media/image15.jpg"/><Relationship Id="rId9" Type="http://schemas.openxmlformats.org/officeDocument/2006/relationships/image" Target="../media/image13.jpg"/><Relationship Id="rId5" Type="http://schemas.openxmlformats.org/officeDocument/2006/relationships/image" Target="../media/image11.png"/><Relationship Id="rId6" Type="http://schemas.openxmlformats.org/officeDocument/2006/relationships/image" Target="../media/image10.png"/><Relationship Id="rId7" Type="http://schemas.openxmlformats.org/officeDocument/2006/relationships/image" Target="../media/image12.jpg"/><Relationship Id="rId8"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g2a711f4a5f1_0_3"/>
          <p:cNvSpPr txBox="1"/>
          <p:nvPr>
            <p:ph type="title"/>
          </p:nvPr>
        </p:nvSpPr>
        <p:spPr>
          <a:xfrm>
            <a:off x="-45750" y="292850"/>
            <a:ext cx="8520600" cy="8010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Clr>
                <a:srgbClr val="000000"/>
              </a:buClr>
              <a:buSzPct val="166666"/>
              <a:buFont typeface="Arial"/>
              <a:buNone/>
            </a:pPr>
            <a:r>
              <a:rPr b="0" lang="en" sz="5333">
                <a:solidFill>
                  <a:srgbClr val="1155CC"/>
                </a:solidFill>
                <a:latin typeface="Arial"/>
                <a:ea typeface="Arial"/>
                <a:cs typeface="Arial"/>
                <a:sym typeface="Arial"/>
              </a:rPr>
              <a:t>St. Joseph’s Catholic </a:t>
            </a:r>
            <a:endParaRPr b="0" sz="5333">
              <a:solidFill>
                <a:srgbClr val="1155CC"/>
              </a:solidFill>
              <a:latin typeface="Arial"/>
              <a:ea typeface="Arial"/>
              <a:cs typeface="Arial"/>
              <a:sym typeface="Arial"/>
            </a:endParaRPr>
          </a:p>
          <a:p>
            <a:pPr indent="0" lvl="0" marL="0" rtl="0" algn="ctr">
              <a:lnSpc>
                <a:spcPct val="100000"/>
              </a:lnSpc>
              <a:spcBef>
                <a:spcPts val="0"/>
              </a:spcBef>
              <a:spcAft>
                <a:spcPts val="0"/>
              </a:spcAft>
              <a:buClr>
                <a:srgbClr val="000000"/>
              </a:buClr>
              <a:buSzPct val="166666"/>
              <a:buFont typeface="Arial"/>
              <a:buNone/>
            </a:pPr>
            <a:r>
              <a:rPr b="0" lang="en" sz="5333">
                <a:solidFill>
                  <a:srgbClr val="1155CC"/>
                </a:solidFill>
                <a:latin typeface="Arial"/>
                <a:ea typeface="Arial"/>
                <a:cs typeface="Arial"/>
                <a:sym typeface="Arial"/>
              </a:rPr>
              <a:t>Primary School</a:t>
            </a:r>
            <a:r>
              <a:rPr b="0" lang="en" sz="5333">
                <a:solidFill>
                  <a:srgbClr val="000000"/>
                </a:solidFill>
                <a:latin typeface="Arial"/>
                <a:ea typeface="Arial"/>
                <a:cs typeface="Arial"/>
                <a:sym typeface="Arial"/>
              </a:rPr>
              <a:t> </a:t>
            </a:r>
            <a:endParaRPr b="0" sz="5333">
              <a:solidFill>
                <a:srgbClr val="000000"/>
              </a:solidFill>
              <a:latin typeface="Arial"/>
              <a:ea typeface="Arial"/>
              <a:cs typeface="Arial"/>
              <a:sym typeface="Arial"/>
            </a:endParaRPr>
          </a:p>
          <a:p>
            <a:pPr indent="0" lvl="0" marL="0" rtl="0" algn="ctr">
              <a:lnSpc>
                <a:spcPct val="100000"/>
              </a:lnSpc>
              <a:spcBef>
                <a:spcPts val="0"/>
              </a:spcBef>
              <a:spcAft>
                <a:spcPts val="0"/>
              </a:spcAft>
              <a:buClr>
                <a:srgbClr val="000000"/>
              </a:buClr>
              <a:buSzPts val="8000"/>
              <a:buFont typeface="Arial"/>
              <a:buNone/>
            </a:pPr>
            <a:r>
              <a:rPr b="0" lang="en" sz="1654">
                <a:solidFill>
                  <a:srgbClr val="1155CC"/>
                </a:solidFill>
                <a:latin typeface="Century Gothic"/>
                <a:ea typeface="Century Gothic"/>
                <a:cs typeface="Century Gothic"/>
                <a:sym typeface="Century Gothic"/>
              </a:rPr>
              <a:t>Coombeshead  Road, Newton Abbot TQ12 1PT</a:t>
            </a:r>
            <a:endParaRPr b="0" sz="2555">
              <a:solidFill>
                <a:srgbClr val="1155CC"/>
              </a:solidFill>
              <a:latin typeface="Century Gothic"/>
              <a:ea typeface="Century Gothic"/>
              <a:cs typeface="Century Gothic"/>
              <a:sym typeface="Century Gothic"/>
            </a:endParaRPr>
          </a:p>
          <a:p>
            <a:pPr indent="0" lvl="0" marL="0" rtl="0" algn="ctr">
              <a:lnSpc>
                <a:spcPct val="100000"/>
              </a:lnSpc>
              <a:spcBef>
                <a:spcPts val="0"/>
              </a:spcBef>
              <a:spcAft>
                <a:spcPts val="0"/>
              </a:spcAft>
              <a:buClr>
                <a:srgbClr val="000000"/>
              </a:buClr>
              <a:buSzPts val="8000"/>
              <a:buFont typeface="Arial"/>
              <a:buNone/>
            </a:pPr>
            <a:r>
              <a:rPr b="0" lang="en" sz="1654">
                <a:solidFill>
                  <a:srgbClr val="1155CC"/>
                </a:solidFill>
                <a:latin typeface="Century Gothic"/>
                <a:ea typeface="Century Gothic"/>
                <a:cs typeface="Century Gothic"/>
                <a:sym typeface="Century Gothic"/>
              </a:rPr>
              <a:t> Tel: 01626 352559</a:t>
            </a:r>
            <a:endParaRPr b="0" sz="1654">
              <a:solidFill>
                <a:srgbClr val="1155CC"/>
              </a:solidFill>
              <a:latin typeface="Century Gothic"/>
              <a:ea typeface="Century Gothic"/>
              <a:cs typeface="Century Gothic"/>
              <a:sym typeface="Century Gothic"/>
            </a:endParaRPr>
          </a:p>
          <a:p>
            <a:pPr indent="0" lvl="0" marL="0" rtl="0" algn="ctr">
              <a:lnSpc>
                <a:spcPct val="100000"/>
              </a:lnSpc>
              <a:spcBef>
                <a:spcPts val="0"/>
              </a:spcBef>
              <a:spcAft>
                <a:spcPts val="0"/>
              </a:spcAft>
              <a:buClr>
                <a:schemeClr val="dk1"/>
              </a:buClr>
              <a:buSzPct val="66401"/>
              <a:buFont typeface="Arial"/>
              <a:buNone/>
            </a:pPr>
            <a:r>
              <a:rPr b="0" lang="en" sz="1654">
                <a:solidFill>
                  <a:srgbClr val="1155CC"/>
                </a:solidFill>
                <a:latin typeface="Century Gothic"/>
                <a:ea typeface="Century Gothic"/>
                <a:cs typeface="Century Gothic"/>
                <a:sym typeface="Century Gothic"/>
              </a:rPr>
              <a:t> e-mail: admin@sjna.uk</a:t>
            </a:r>
            <a:endParaRPr b="0" sz="1954">
              <a:solidFill>
                <a:srgbClr val="1155CC"/>
              </a:solidFill>
              <a:latin typeface="Arial"/>
              <a:ea typeface="Arial"/>
              <a:cs typeface="Arial"/>
              <a:sym typeface="Arial"/>
            </a:endParaRPr>
          </a:p>
          <a:p>
            <a:pPr indent="0" lvl="0" marL="0" rtl="0" algn="l">
              <a:lnSpc>
                <a:spcPct val="100000"/>
              </a:lnSpc>
              <a:spcBef>
                <a:spcPts val="0"/>
              </a:spcBef>
              <a:spcAft>
                <a:spcPts val="0"/>
              </a:spcAft>
              <a:buSzPct val="111111"/>
              <a:buNone/>
            </a:pPr>
            <a:r>
              <a:t/>
            </a:r>
            <a:endParaRPr/>
          </a:p>
        </p:txBody>
      </p:sp>
      <p:pic>
        <p:nvPicPr>
          <p:cNvPr id="57" name="Google Shape;57;g2a711f4a5f1_0_3"/>
          <p:cNvPicPr preferRelativeResize="0"/>
          <p:nvPr/>
        </p:nvPicPr>
        <p:blipFill rotWithShape="1">
          <a:blip r:embed="rId3">
            <a:alphaModFix/>
          </a:blip>
          <a:srcRect b="0" l="0" r="0" t="0"/>
          <a:stretch/>
        </p:blipFill>
        <p:spPr>
          <a:xfrm>
            <a:off x="131625" y="975830"/>
            <a:ext cx="1529025" cy="838934"/>
          </a:xfrm>
          <a:prstGeom prst="rect">
            <a:avLst/>
          </a:prstGeom>
          <a:noFill/>
          <a:ln>
            <a:noFill/>
          </a:ln>
        </p:spPr>
      </p:pic>
      <p:pic>
        <p:nvPicPr>
          <p:cNvPr descr="Logo&#10;&#10;Description automatically generated" id="58" name="Google Shape;58;g2a711f4a5f1_0_3"/>
          <p:cNvPicPr preferRelativeResize="0"/>
          <p:nvPr/>
        </p:nvPicPr>
        <p:blipFill rotWithShape="1">
          <a:blip r:embed="rId4">
            <a:alphaModFix/>
          </a:blip>
          <a:srcRect b="0" l="0" r="0" t="0"/>
          <a:stretch/>
        </p:blipFill>
        <p:spPr>
          <a:xfrm>
            <a:off x="7280300" y="703800"/>
            <a:ext cx="1529025" cy="1564100"/>
          </a:xfrm>
          <a:prstGeom prst="rect">
            <a:avLst/>
          </a:prstGeom>
          <a:noFill/>
          <a:ln>
            <a:noFill/>
          </a:ln>
        </p:spPr>
      </p:pic>
      <p:sp>
        <p:nvSpPr>
          <p:cNvPr id="59" name="Google Shape;59;g2a711f4a5f1_0_3"/>
          <p:cNvSpPr/>
          <p:nvPr/>
        </p:nvSpPr>
        <p:spPr>
          <a:xfrm>
            <a:off x="1975" y="3260850"/>
            <a:ext cx="9144000" cy="1882800"/>
          </a:xfrm>
          <a:prstGeom prst="rect">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ource Code Pro"/>
              <a:ea typeface="Source Code Pro"/>
              <a:cs typeface="Source Code Pro"/>
              <a:sym typeface="Source Code Pro"/>
            </a:endParaRPr>
          </a:p>
        </p:txBody>
      </p:sp>
      <p:sp>
        <p:nvSpPr>
          <p:cNvPr id="60" name="Google Shape;60;g2a711f4a5f1_0_3"/>
          <p:cNvSpPr txBox="1"/>
          <p:nvPr/>
        </p:nvSpPr>
        <p:spPr>
          <a:xfrm>
            <a:off x="458750" y="3419725"/>
            <a:ext cx="8082600" cy="1479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900"/>
              <a:buFont typeface="Arial"/>
              <a:buNone/>
            </a:pPr>
            <a:r>
              <a:rPr b="0" i="0" lang="en" sz="3900" u="none" cap="none" strike="noStrike">
                <a:solidFill>
                  <a:srgbClr val="C9DAF8"/>
                </a:solidFill>
                <a:latin typeface="Arial"/>
                <a:ea typeface="Arial"/>
                <a:cs typeface="Arial"/>
                <a:sym typeface="Arial"/>
              </a:rPr>
              <a:t>Newsletter </a:t>
            </a:r>
            <a:endParaRPr b="0" i="0" sz="3900" u="none" cap="none" strike="noStrike">
              <a:solidFill>
                <a:srgbClr val="C9DAF8"/>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900"/>
              <a:buFont typeface="Arial"/>
              <a:buNone/>
            </a:pPr>
            <a:r>
              <a:rPr b="0" i="0" lang="en" sz="3900" u="none" cap="none" strike="noStrike">
                <a:solidFill>
                  <a:srgbClr val="C9DAF8"/>
                </a:solidFill>
                <a:latin typeface="Arial"/>
                <a:ea typeface="Arial"/>
                <a:cs typeface="Arial"/>
                <a:sym typeface="Arial"/>
              </a:rPr>
              <a:t>December 2025</a:t>
            </a:r>
            <a:endParaRPr b="0" i="0" sz="3900" u="none" cap="none" strike="noStrike">
              <a:solidFill>
                <a:srgbClr val="C9DAF8"/>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663200" y="0"/>
            <a:ext cx="5341200" cy="4161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1155CC"/>
                </a:solidFill>
              </a:rPr>
              <a:t>Message from Head of School</a:t>
            </a:r>
            <a:endParaRPr>
              <a:solidFill>
                <a:srgbClr val="1155CC"/>
              </a:solidFill>
            </a:endParaRPr>
          </a:p>
        </p:txBody>
      </p:sp>
      <p:sp>
        <p:nvSpPr>
          <p:cNvPr id="66" name="Google Shape;66;p2"/>
          <p:cNvSpPr txBox="1"/>
          <p:nvPr/>
        </p:nvSpPr>
        <p:spPr>
          <a:xfrm>
            <a:off x="0" y="0"/>
            <a:ext cx="9144000" cy="525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t/>
            </a:r>
            <a:endParaRPr b="0" i="0" sz="1600" u="none" cap="none" strike="noStrike">
              <a:solidFill>
                <a:schemeClr val="dk2"/>
              </a:solidFill>
              <a:highlight>
                <a:schemeClr val="lt1"/>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600" u="none" cap="none" strike="noStrike">
              <a:solidFill>
                <a:schemeClr val="dk2"/>
              </a:solidFill>
              <a:highlight>
                <a:schemeClr val="lt1"/>
              </a:highlight>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500" u="none" cap="none" strike="noStrike">
                <a:solidFill>
                  <a:schemeClr val="accent1"/>
                </a:solidFill>
                <a:latin typeface="Arial"/>
                <a:ea typeface="Arial"/>
                <a:cs typeface="Arial"/>
                <a:sym typeface="Arial"/>
              </a:rPr>
              <a:t>Dear Parents and Guardians,</a:t>
            </a:r>
            <a:endParaRPr b="1" i="0" sz="1500" u="none" cap="none" strike="noStrike">
              <a:solidFill>
                <a:schemeClr val="accent1"/>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As we reach the end of term, December has once again been a wonderfully busy and exciting month in school. The children have embraced the season with enthusiasm, particularly as we have journeyed through Advent together, taking part in a range of thoughtful, creative and joyful activities.</a:t>
            </a:r>
            <a:endParaRPr b="1" i="0"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I am incredibly proud of our pupils for their hard work, positive attitudes and the kindness they continue to show one another. They have risen to every challenge and truly made this a special time of year.</a:t>
            </a:r>
            <a:endParaRPr b="1" i="0"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I would also like to extend my sincere thanks to our dedicated staff, who have worked tirelessly to provide such rich experiences for the children. In addition, I am very grateful to our parents and carers for your continued positivity, support, and partnership with the school. Your kind good wishes and generous gifts have been very much appreciated by the staff.</a:t>
            </a:r>
            <a:endParaRPr b="1" i="0"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As the term comes to a close, I hope everyone enjoys a restful and peaceful holiday. May it be a time to relax, recharge and enjoy time together, returning refreshed and ready for the new term ahead.</a:t>
            </a:r>
            <a:endParaRPr b="1" i="0" sz="13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300"/>
              <a:buFont typeface="Arial"/>
              <a:buNone/>
            </a:pPr>
            <a:r>
              <a:rPr b="1" i="0" lang="en" sz="1400" u="none" cap="none" strike="noStrike">
                <a:solidFill>
                  <a:srgbClr val="080808"/>
                </a:solidFill>
                <a:highlight>
                  <a:srgbClr val="FFFFFF"/>
                </a:highlight>
                <a:latin typeface="Roboto"/>
                <a:ea typeface="Roboto"/>
                <a:cs typeface="Roboto"/>
                <a:sym typeface="Roboto"/>
              </a:rPr>
              <a:t>Best Wishes and God Bless        </a:t>
            </a:r>
            <a:endParaRPr b="1" i="0" sz="1400" u="none" cap="none" strike="noStrike">
              <a:solidFill>
                <a:srgbClr val="080808"/>
              </a:solidFill>
              <a:highlight>
                <a:srgbClr val="FFFFFF"/>
              </a:highlight>
              <a:latin typeface="Roboto"/>
              <a:ea typeface="Roboto"/>
              <a:cs typeface="Roboto"/>
              <a:sym typeface="Roboto"/>
            </a:endParaRPr>
          </a:p>
          <a:p>
            <a:pPr indent="0" lvl="0" marL="0" marR="0" rtl="0" algn="l">
              <a:lnSpc>
                <a:spcPct val="115000"/>
              </a:lnSpc>
              <a:spcBef>
                <a:spcPts val="1200"/>
              </a:spcBef>
              <a:spcAft>
                <a:spcPts val="0"/>
              </a:spcAft>
              <a:buClr>
                <a:srgbClr val="000000"/>
              </a:buClr>
              <a:buSzPts val="1300"/>
              <a:buFont typeface="Arial"/>
              <a:buNone/>
            </a:pPr>
            <a:r>
              <a:rPr b="1" i="0" lang="en" sz="1400" u="none" cap="none" strike="noStrike">
                <a:solidFill>
                  <a:srgbClr val="080808"/>
                </a:solidFill>
                <a:highlight>
                  <a:srgbClr val="FFFFFF"/>
                </a:highlight>
                <a:latin typeface="Roboto"/>
                <a:ea typeface="Roboto"/>
                <a:cs typeface="Roboto"/>
                <a:sym typeface="Roboto"/>
              </a:rPr>
              <a:t>Sarah Pascoe and all the St. Joseph’s team </a:t>
            </a:r>
            <a:endParaRPr b="1" i="0" sz="1400" u="none" cap="none" strike="noStrike">
              <a:solidFill>
                <a:srgbClr val="080808"/>
              </a:solidFill>
              <a:highlight>
                <a:srgbClr val="FFFFFF"/>
              </a:highlight>
              <a:latin typeface="Roboto"/>
              <a:ea typeface="Roboto"/>
              <a:cs typeface="Roboto"/>
              <a:sym typeface="Roboto"/>
            </a:endParaRPr>
          </a:p>
        </p:txBody>
      </p:sp>
      <p:pic>
        <p:nvPicPr>
          <p:cNvPr id="67" name="Google Shape;67;p2"/>
          <p:cNvPicPr preferRelativeResize="0"/>
          <p:nvPr/>
        </p:nvPicPr>
        <p:blipFill rotWithShape="1">
          <a:blip r:embed="rId3">
            <a:alphaModFix/>
          </a:blip>
          <a:srcRect b="0" l="0" r="0" t="0"/>
          <a:stretch/>
        </p:blipFill>
        <p:spPr>
          <a:xfrm>
            <a:off x="7593425" y="43350"/>
            <a:ext cx="1466350" cy="994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g36b2c0badb8_0_22"/>
          <p:cNvSpPr txBox="1"/>
          <p:nvPr>
            <p:ph type="title"/>
          </p:nvPr>
        </p:nvSpPr>
        <p:spPr>
          <a:xfrm>
            <a:off x="2327625" y="7521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 </a:t>
            </a:r>
            <a:endParaRPr>
              <a:solidFill>
                <a:srgbClr val="1155CC"/>
              </a:solidFill>
            </a:endParaRPr>
          </a:p>
          <a:p>
            <a:pPr indent="0" lvl="0" marL="0" rtl="0" algn="ctr">
              <a:lnSpc>
                <a:spcPct val="100000"/>
              </a:lnSpc>
              <a:spcBef>
                <a:spcPts val="0"/>
              </a:spcBef>
              <a:spcAft>
                <a:spcPts val="0"/>
              </a:spcAft>
              <a:buSzPct val="111105"/>
              <a:buNone/>
            </a:pPr>
            <a:r>
              <a:t/>
            </a:r>
            <a:endParaRPr>
              <a:solidFill>
                <a:srgbClr val="1155CC"/>
              </a:solidFill>
            </a:endParaRPr>
          </a:p>
        </p:txBody>
      </p:sp>
      <p:sp>
        <p:nvSpPr>
          <p:cNvPr id="73" name="Google Shape;73;g36b2c0badb8_0_22"/>
          <p:cNvSpPr txBox="1"/>
          <p:nvPr>
            <p:ph type="title"/>
          </p:nvPr>
        </p:nvSpPr>
        <p:spPr>
          <a:xfrm>
            <a:off x="0" y="906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The Catholic life of our school</a:t>
            </a:r>
            <a:endParaRPr>
              <a:solidFill>
                <a:srgbClr val="1155CC"/>
              </a:solidFill>
            </a:endParaRPr>
          </a:p>
        </p:txBody>
      </p:sp>
      <p:sp>
        <p:nvSpPr>
          <p:cNvPr id="74" name="Google Shape;74;g36b2c0badb8_0_22"/>
          <p:cNvSpPr txBox="1"/>
          <p:nvPr/>
        </p:nvSpPr>
        <p:spPr>
          <a:xfrm>
            <a:off x="0" y="703275"/>
            <a:ext cx="4893900" cy="79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75" name="Google Shape;75;g36b2c0badb8_0_22"/>
          <p:cNvSpPr txBox="1"/>
          <p:nvPr/>
        </p:nvSpPr>
        <p:spPr>
          <a:xfrm>
            <a:off x="224975" y="2439850"/>
            <a:ext cx="8049000" cy="312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Throughout Advent, the children have taken time to reflect on its true meaning through prayer, assemblies and classroom activities. It has been a special opportunity for them to think about kindness, generosity and hope, and to prepare their hearts during this season. These moments of quiet reflection alongside the excitement of Christmas have been a valuable and meaningful part of our school life.</a:t>
            </a:r>
            <a:endParaRPr b="1" i="0" sz="20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000"/>
              <a:buFont typeface="Arial"/>
              <a:buNone/>
            </a:pPr>
            <a:r>
              <a:t/>
            </a:r>
            <a:endParaRPr b="1" i="0" sz="2000" u="none" cap="none" strike="noStrike">
              <a:solidFill>
                <a:srgbClr val="000000"/>
              </a:solidFill>
              <a:latin typeface="Arial"/>
              <a:ea typeface="Arial"/>
              <a:cs typeface="Arial"/>
              <a:sym typeface="Arial"/>
            </a:endParaRPr>
          </a:p>
        </p:txBody>
      </p:sp>
      <p:pic>
        <p:nvPicPr>
          <p:cNvPr id="76" name="Google Shape;76;g36b2c0badb8_0_22"/>
          <p:cNvPicPr preferRelativeResize="0"/>
          <p:nvPr/>
        </p:nvPicPr>
        <p:blipFill rotWithShape="1">
          <a:blip r:embed="rId3">
            <a:alphaModFix/>
          </a:blip>
          <a:srcRect b="0" l="0" r="0" t="0"/>
          <a:stretch/>
        </p:blipFill>
        <p:spPr>
          <a:xfrm>
            <a:off x="4789050" y="90675"/>
            <a:ext cx="4170850" cy="2275000"/>
          </a:xfrm>
          <a:prstGeom prst="rect">
            <a:avLst/>
          </a:prstGeom>
          <a:noFill/>
          <a:ln>
            <a:noFill/>
          </a:ln>
        </p:spPr>
      </p:pic>
      <p:pic>
        <p:nvPicPr>
          <p:cNvPr id="77" name="Google Shape;77;g36b2c0badb8_0_22"/>
          <p:cNvPicPr preferRelativeResize="0"/>
          <p:nvPr/>
        </p:nvPicPr>
        <p:blipFill rotWithShape="1">
          <a:blip r:embed="rId4">
            <a:alphaModFix/>
          </a:blip>
          <a:srcRect b="0" l="0" r="0" t="0"/>
          <a:stretch/>
        </p:blipFill>
        <p:spPr>
          <a:xfrm>
            <a:off x="346675" y="825222"/>
            <a:ext cx="4200525" cy="1540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3840c712a7d_0_4"/>
          <p:cNvSpPr txBox="1"/>
          <p:nvPr>
            <p:ph type="title"/>
          </p:nvPr>
        </p:nvSpPr>
        <p:spPr>
          <a:xfrm>
            <a:off x="2327625" y="7521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 </a:t>
            </a:r>
            <a:endParaRPr>
              <a:solidFill>
                <a:srgbClr val="1155CC"/>
              </a:solidFill>
            </a:endParaRPr>
          </a:p>
          <a:p>
            <a:pPr indent="0" lvl="0" marL="0" rtl="0" algn="ctr">
              <a:lnSpc>
                <a:spcPct val="100000"/>
              </a:lnSpc>
              <a:spcBef>
                <a:spcPts val="0"/>
              </a:spcBef>
              <a:spcAft>
                <a:spcPts val="0"/>
              </a:spcAft>
              <a:buSzPct val="111105"/>
              <a:buNone/>
            </a:pPr>
            <a:r>
              <a:t/>
            </a:r>
            <a:endParaRPr>
              <a:solidFill>
                <a:srgbClr val="1155CC"/>
              </a:solidFill>
            </a:endParaRPr>
          </a:p>
        </p:txBody>
      </p:sp>
      <p:sp>
        <p:nvSpPr>
          <p:cNvPr id="83" name="Google Shape;83;g3840c712a7d_0_4"/>
          <p:cNvSpPr txBox="1"/>
          <p:nvPr>
            <p:ph type="title"/>
          </p:nvPr>
        </p:nvSpPr>
        <p:spPr>
          <a:xfrm>
            <a:off x="197000" y="152400"/>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The British Values of our school</a:t>
            </a:r>
            <a:endParaRPr>
              <a:solidFill>
                <a:srgbClr val="1155CC"/>
              </a:solidFill>
            </a:endParaRPr>
          </a:p>
        </p:txBody>
      </p:sp>
      <p:pic>
        <p:nvPicPr>
          <p:cNvPr id="84" name="Google Shape;84;g3840c712a7d_0_4"/>
          <p:cNvPicPr preferRelativeResize="0"/>
          <p:nvPr/>
        </p:nvPicPr>
        <p:blipFill rotWithShape="1">
          <a:blip r:embed="rId3">
            <a:alphaModFix/>
          </a:blip>
          <a:srcRect b="0" l="0" r="0" t="0"/>
          <a:stretch/>
        </p:blipFill>
        <p:spPr>
          <a:xfrm>
            <a:off x="7298600" y="0"/>
            <a:ext cx="1505325" cy="1679026"/>
          </a:xfrm>
          <a:prstGeom prst="rect">
            <a:avLst/>
          </a:prstGeom>
          <a:noFill/>
          <a:ln>
            <a:noFill/>
          </a:ln>
        </p:spPr>
      </p:pic>
      <p:sp>
        <p:nvSpPr>
          <p:cNvPr id="85" name="Google Shape;85;g3840c712a7d_0_4"/>
          <p:cNvSpPr txBox="1"/>
          <p:nvPr/>
        </p:nvSpPr>
        <p:spPr>
          <a:xfrm>
            <a:off x="115400" y="994500"/>
            <a:ext cx="5994900" cy="3154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700"/>
              </a:spcBef>
              <a:spcAft>
                <a:spcPts val="1700"/>
              </a:spcAft>
              <a:buClr>
                <a:srgbClr val="000000"/>
              </a:buClr>
              <a:buSzPts val="1700"/>
              <a:buFont typeface="Arial"/>
              <a:buNone/>
            </a:pPr>
            <a:r>
              <a:rPr b="1" i="0" lang="en" sz="1700" u="none" cap="none" strike="noStrike">
                <a:solidFill>
                  <a:srgbClr val="000000"/>
                </a:solidFill>
                <a:latin typeface="Arial"/>
                <a:ea typeface="Arial"/>
                <a:cs typeface="Arial"/>
                <a:sym typeface="Arial"/>
              </a:rPr>
              <a:t>December is a time for the children to explore traditions within their own lives and families, particularly those linked to Christmas. Alongside this, they have also been learning about the traditions and celebrations of others, including festivals such as Diwali and Eid. These discussions and activities have helped to foster understanding, respect and appreciation for the diverse faiths and cultures that make up modern Britain, encouraging the children to celebrate both what makes us unique and what brings us together.</a:t>
            </a:r>
            <a:endParaRPr b="1" i="0" sz="1700" u="none" cap="none" strike="noStrike">
              <a:solidFill>
                <a:srgbClr val="000000"/>
              </a:solidFill>
              <a:latin typeface="Arial"/>
              <a:ea typeface="Arial"/>
              <a:cs typeface="Arial"/>
              <a:sym typeface="Arial"/>
            </a:endParaRPr>
          </a:p>
        </p:txBody>
      </p:sp>
      <p:pic>
        <p:nvPicPr>
          <p:cNvPr id="86" name="Google Shape;86;g3840c712a7d_0_4"/>
          <p:cNvPicPr preferRelativeResize="0"/>
          <p:nvPr/>
        </p:nvPicPr>
        <p:blipFill rotWithShape="1">
          <a:blip r:embed="rId4">
            <a:alphaModFix/>
          </a:blip>
          <a:srcRect b="0" l="0" r="0" t="0"/>
          <a:stretch/>
        </p:blipFill>
        <p:spPr>
          <a:xfrm>
            <a:off x="6353350" y="1788675"/>
            <a:ext cx="2369750" cy="30128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391e577a5c6_0_4"/>
          <p:cNvSpPr txBox="1"/>
          <p:nvPr>
            <p:ph type="title"/>
          </p:nvPr>
        </p:nvSpPr>
        <p:spPr>
          <a:xfrm>
            <a:off x="2327625" y="75217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 </a:t>
            </a:r>
            <a:endParaRPr>
              <a:solidFill>
                <a:srgbClr val="1155CC"/>
              </a:solidFill>
            </a:endParaRPr>
          </a:p>
          <a:p>
            <a:pPr indent="0" lvl="0" marL="0" rtl="0" algn="ctr">
              <a:lnSpc>
                <a:spcPct val="100000"/>
              </a:lnSpc>
              <a:spcBef>
                <a:spcPts val="0"/>
              </a:spcBef>
              <a:spcAft>
                <a:spcPts val="0"/>
              </a:spcAft>
              <a:buSzPct val="111105"/>
              <a:buNone/>
            </a:pPr>
            <a:r>
              <a:t/>
            </a:r>
            <a:endParaRPr>
              <a:solidFill>
                <a:srgbClr val="1155CC"/>
              </a:solidFill>
            </a:endParaRPr>
          </a:p>
        </p:txBody>
      </p:sp>
      <p:sp>
        <p:nvSpPr>
          <p:cNvPr id="92" name="Google Shape;92;g391e577a5c6_0_4"/>
          <p:cNvSpPr txBox="1"/>
          <p:nvPr>
            <p:ph type="title"/>
          </p:nvPr>
        </p:nvSpPr>
        <p:spPr>
          <a:xfrm>
            <a:off x="115400" y="193625"/>
            <a:ext cx="4656600" cy="6999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05"/>
              <a:buNone/>
            </a:pPr>
            <a:r>
              <a:rPr lang="en">
                <a:solidFill>
                  <a:srgbClr val="1155CC"/>
                </a:solidFill>
              </a:rPr>
              <a:t>Christmas 2025</a:t>
            </a:r>
            <a:endParaRPr>
              <a:solidFill>
                <a:srgbClr val="1155CC"/>
              </a:solidFill>
            </a:endParaRPr>
          </a:p>
        </p:txBody>
      </p:sp>
      <p:sp>
        <p:nvSpPr>
          <p:cNvPr id="93" name="Google Shape;93;g391e577a5c6_0_4"/>
          <p:cNvSpPr txBox="1"/>
          <p:nvPr/>
        </p:nvSpPr>
        <p:spPr>
          <a:xfrm>
            <a:off x="115400" y="994500"/>
            <a:ext cx="5994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700"/>
              </a:spcBef>
              <a:spcAft>
                <a:spcPts val="170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p:txBody>
      </p:sp>
      <p:pic>
        <p:nvPicPr>
          <p:cNvPr id="94" name="Google Shape;94;g391e577a5c6_0_4"/>
          <p:cNvPicPr preferRelativeResize="0"/>
          <p:nvPr/>
        </p:nvPicPr>
        <p:blipFill rotWithShape="1">
          <a:blip r:embed="rId3">
            <a:alphaModFix/>
          </a:blip>
          <a:srcRect b="0" l="0" r="0" t="0"/>
          <a:stretch/>
        </p:blipFill>
        <p:spPr>
          <a:xfrm rot="937499">
            <a:off x="457374" y="1230001"/>
            <a:ext cx="1998976" cy="1824527"/>
          </a:xfrm>
          <a:prstGeom prst="rect">
            <a:avLst/>
          </a:prstGeom>
          <a:noFill/>
          <a:ln>
            <a:noFill/>
          </a:ln>
        </p:spPr>
      </p:pic>
      <p:pic>
        <p:nvPicPr>
          <p:cNvPr id="95" name="Google Shape;95;g391e577a5c6_0_4"/>
          <p:cNvPicPr preferRelativeResize="0"/>
          <p:nvPr/>
        </p:nvPicPr>
        <p:blipFill rotWithShape="1">
          <a:blip r:embed="rId4">
            <a:alphaModFix/>
          </a:blip>
          <a:srcRect b="0" l="0" r="0" t="0"/>
          <a:stretch/>
        </p:blipFill>
        <p:spPr>
          <a:xfrm>
            <a:off x="2405400" y="1343775"/>
            <a:ext cx="1707775" cy="2295525"/>
          </a:xfrm>
          <a:prstGeom prst="rect">
            <a:avLst/>
          </a:prstGeom>
          <a:noFill/>
          <a:ln>
            <a:noFill/>
          </a:ln>
        </p:spPr>
      </p:pic>
      <p:pic>
        <p:nvPicPr>
          <p:cNvPr id="96" name="Google Shape;96;g391e577a5c6_0_4"/>
          <p:cNvPicPr preferRelativeResize="0"/>
          <p:nvPr/>
        </p:nvPicPr>
        <p:blipFill rotWithShape="1">
          <a:blip r:embed="rId5">
            <a:alphaModFix/>
          </a:blip>
          <a:srcRect b="0" l="0" r="0" t="0"/>
          <a:stretch/>
        </p:blipFill>
        <p:spPr>
          <a:xfrm>
            <a:off x="6421125" y="129025"/>
            <a:ext cx="2578724" cy="2098200"/>
          </a:xfrm>
          <a:prstGeom prst="rect">
            <a:avLst/>
          </a:prstGeom>
          <a:noFill/>
          <a:ln>
            <a:noFill/>
          </a:ln>
        </p:spPr>
      </p:pic>
      <p:pic>
        <p:nvPicPr>
          <p:cNvPr id="97" name="Google Shape;97;g391e577a5c6_0_4"/>
          <p:cNvPicPr preferRelativeResize="0"/>
          <p:nvPr/>
        </p:nvPicPr>
        <p:blipFill rotWithShape="1">
          <a:blip r:embed="rId6">
            <a:alphaModFix/>
          </a:blip>
          <a:srcRect b="0" l="0" r="0" t="0"/>
          <a:stretch/>
        </p:blipFill>
        <p:spPr>
          <a:xfrm>
            <a:off x="4185950" y="129025"/>
            <a:ext cx="2416524" cy="2098200"/>
          </a:xfrm>
          <a:prstGeom prst="rect">
            <a:avLst/>
          </a:prstGeom>
          <a:noFill/>
          <a:ln>
            <a:noFill/>
          </a:ln>
        </p:spPr>
      </p:pic>
      <p:pic>
        <p:nvPicPr>
          <p:cNvPr id="98" name="Google Shape;98;g391e577a5c6_0_4" title="IMG_2538.jpg"/>
          <p:cNvPicPr preferRelativeResize="0"/>
          <p:nvPr/>
        </p:nvPicPr>
        <p:blipFill rotWithShape="1">
          <a:blip r:embed="rId7">
            <a:alphaModFix/>
          </a:blip>
          <a:srcRect b="0" l="0" r="0" t="0"/>
          <a:stretch/>
        </p:blipFill>
        <p:spPr>
          <a:xfrm>
            <a:off x="5517875" y="2227225"/>
            <a:ext cx="3481969" cy="2611476"/>
          </a:xfrm>
          <a:prstGeom prst="rect">
            <a:avLst/>
          </a:prstGeom>
          <a:noFill/>
          <a:ln>
            <a:noFill/>
          </a:ln>
        </p:spPr>
      </p:pic>
      <p:pic>
        <p:nvPicPr>
          <p:cNvPr id="99" name="Google Shape;99;g391e577a5c6_0_4"/>
          <p:cNvPicPr preferRelativeResize="0"/>
          <p:nvPr/>
        </p:nvPicPr>
        <p:blipFill rotWithShape="1">
          <a:blip r:embed="rId8">
            <a:alphaModFix/>
          </a:blip>
          <a:srcRect b="0" l="0" r="0" t="0"/>
          <a:stretch/>
        </p:blipFill>
        <p:spPr>
          <a:xfrm>
            <a:off x="115399" y="2867525"/>
            <a:ext cx="1707777" cy="2275965"/>
          </a:xfrm>
          <a:prstGeom prst="rect">
            <a:avLst/>
          </a:prstGeom>
          <a:noFill/>
          <a:ln>
            <a:noFill/>
          </a:ln>
        </p:spPr>
      </p:pic>
      <p:pic>
        <p:nvPicPr>
          <p:cNvPr id="100" name="Google Shape;100;g391e577a5c6_0_4"/>
          <p:cNvPicPr preferRelativeResize="0"/>
          <p:nvPr/>
        </p:nvPicPr>
        <p:blipFill rotWithShape="1">
          <a:blip r:embed="rId9">
            <a:alphaModFix/>
          </a:blip>
          <a:srcRect b="0" l="0" r="0" t="0"/>
          <a:stretch/>
        </p:blipFill>
        <p:spPr>
          <a:xfrm>
            <a:off x="2665125" y="3290013"/>
            <a:ext cx="2416527" cy="1813238"/>
          </a:xfrm>
          <a:prstGeom prst="rect">
            <a:avLst/>
          </a:prstGeom>
          <a:noFill/>
          <a:ln>
            <a:noFill/>
          </a:ln>
        </p:spPr>
      </p:pic>
      <p:pic>
        <p:nvPicPr>
          <p:cNvPr id="101" name="Google Shape;101;g391e577a5c6_0_4"/>
          <p:cNvPicPr preferRelativeResize="0"/>
          <p:nvPr/>
        </p:nvPicPr>
        <p:blipFill rotWithShape="1">
          <a:blip r:embed="rId10">
            <a:alphaModFix/>
          </a:blip>
          <a:srcRect b="0" l="0" r="0" t="0"/>
          <a:stretch/>
        </p:blipFill>
        <p:spPr>
          <a:xfrm>
            <a:off x="4826953" y="2126600"/>
            <a:ext cx="1134522" cy="15126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sarahpascoe</dc:creator>
</cp:coreProperties>
</file>